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0" r:id="rId6"/>
    <p:sldId id="263" r:id="rId7"/>
    <p:sldId id="283" r:id="rId8"/>
    <p:sldId id="281" r:id="rId9"/>
    <p:sldId id="279" r:id="rId10"/>
    <p:sldId id="280" r:id="rId11"/>
    <p:sldId id="282" r:id="rId12"/>
    <p:sldId id="284" r:id="rId13"/>
    <p:sldId id="259" r:id="rId14"/>
  </p:sldIdLst>
  <p:sldSz cx="10691813" cy="7559675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a Fanesi" initials="GF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769" autoAdjust="0"/>
  </p:normalViewPr>
  <p:slideViewPr>
    <p:cSldViewPr snapToGrid="0">
      <p:cViewPr varScale="1">
        <p:scale>
          <a:sx n="89" d="100"/>
          <a:sy n="89" d="100"/>
        </p:scale>
        <p:origin x="-1104" y="-108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Ruggia" userId="a019f4fc-9def-41c9-b91e-2a7519e030a5" providerId="ADAL" clId="{93C8DDDD-B5B7-4CF1-BB0B-5D8B52017588}"/>
    <pc:docChg chg="modSld">
      <pc:chgData name="Giulia Ruggia" userId="a019f4fc-9def-41c9-b91e-2a7519e030a5" providerId="ADAL" clId="{93C8DDDD-B5B7-4CF1-BB0B-5D8B52017588}" dt="2018-04-27T13:24:33.472" v="8" actId="20577"/>
      <pc:docMkLst>
        <pc:docMk/>
      </pc:docMkLst>
      <pc:sldChg chg="modSp">
        <pc:chgData name="Giulia Ruggia" userId="a019f4fc-9def-41c9-b91e-2a7519e030a5" providerId="ADAL" clId="{93C8DDDD-B5B7-4CF1-BB0B-5D8B52017588}" dt="2018-04-27T13:24:33.472" v="8" actId="20577"/>
        <pc:sldMkLst>
          <pc:docMk/>
          <pc:sldMk cId="3153832295" sldId="261"/>
        </pc:sldMkLst>
        <pc:spChg chg="mod">
          <ac:chgData name="Giulia Ruggia" userId="a019f4fc-9def-41c9-b91e-2a7519e030a5" providerId="ADAL" clId="{93C8DDDD-B5B7-4CF1-BB0B-5D8B52017588}" dt="2018-04-27T13:24:33.472" v="8" actId="20577"/>
          <ac:spMkLst>
            <pc:docMk/>
            <pc:sldMk cId="3153832295" sldId="261"/>
            <ac:spMk id="7" creationId="{110C5BAE-365C-4045-92F7-1335AE82D8E5}"/>
          </ac:spMkLst>
        </pc:spChg>
      </pc:sldChg>
    </pc:docChg>
  </pc:docChgLst>
  <pc:docChgLst>
    <pc:chgData name="Miguel Carrero" userId="afbac325-ce2c-4b5c-8e24-09ee6c5e2bd5" providerId="ADAL" clId="{357490DA-8A85-47B5-A199-B2491C10A12A}"/>
    <pc:docChg chg="undo custSel addSld modSld sldOrd">
      <pc:chgData name="Miguel Carrero" userId="afbac325-ce2c-4b5c-8e24-09ee6c5e2bd5" providerId="ADAL" clId="{357490DA-8A85-47B5-A199-B2491C10A12A}" dt="2018-04-26T09:34:42.994" v="135" actId="1076"/>
      <pc:docMkLst>
        <pc:docMk/>
      </pc:docMkLst>
      <pc:sldChg chg="modSp">
        <pc:chgData name="Miguel Carrero" userId="afbac325-ce2c-4b5c-8e24-09ee6c5e2bd5" providerId="ADAL" clId="{357490DA-8A85-47B5-A199-B2491C10A12A}" dt="2018-04-25T12:20:17.598" v="3" actId="114"/>
        <pc:sldMkLst>
          <pc:docMk/>
          <pc:sldMk cId="925499612" sldId="256"/>
        </pc:sldMkLst>
        <pc:spChg chg="mod">
          <ac:chgData name="Miguel Carrero" userId="afbac325-ce2c-4b5c-8e24-09ee6c5e2bd5" providerId="ADAL" clId="{357490DA-8A85-47B5-A199-B2491C10A12A}" dt="2018-04-25T12:20:17.598" v="3" actId="114"/>
          <ac:spMkLst>
            <pc:docMk/>
            <pc:sldMk cId="925499612" sldId="256"/>
            <ac:spMk id="4" creationId="{3E62148C-2270-4504-9E27-B7B562A315DB}"/>
          </ac:spMkLst>
        </pc:spChg>
      </pc:sldChg>
      <pc:sldChg chg="delSp modSp">
        <pc:chgData name="Miguel Carrero" userId="afbac325-ce2c-4b5c-8e24-09ee6c5e2bd5" providerId="ADAL" clId="{357490DA-8A85-47B5-A199-B2491C10A12A}" dt="2018-04-26T05:04:27.042" v="112" actId="14100"/>
        <pc:sldMkLst>
          <pc:docMk/>
          <pc:sldMk cId="3818495892" sldId="259"/>
        </pc:sldMkLst>
        <pc:spChg chg="mod">
          <ac:chgData name="Miguel Carrero" userId="afbac325-ce2c-4b5c-8e24-09ee6c5e2bd5" providerId="ADAL" clId="{357490DA-8A85-47B5-A199-B2491C10A12A}" dt="2018-04-26T05:04:27.042" v="112" actId="14100"/>
          <ac:spMkLst>
            <pc:docMk/>
            <pc:sldMk cId="3818495892" sldId="259"/>
            <ac:spMk id="5" creationId="{37DAC330-C96F-4D76-A1CD-DC5EEBD6D1A3}"/>
          </ac:spMkLst>
        </pc:spChg>
        <pc:spChg chg="mod">
          <ac:chgData name="Miguel Carrero" userId="afbac325-ce2c-4b5c-8e24-09ee6c5e2bd5" providerId="ADAL" clId="{357490DA-8A85-47B5-A199-B2491C10A12A}" dt="2018-04-26T05:04:20.174" v="111" actId="20577"/>
          <ac:spMkLst>
            <pc:docMk/>
            <pc:sldMk cId="3818495892" sldId="259"/>
            <ac:spMk id="12" creationId="{EB5CFB7C-2B5B-41C1-84CC-8BBA33DC7671}"/>
          </ac:spMkLst>
        </pc:spChg>
        <pc:spChg chg="mod">
          <ac:chgData name="Miguel Carrero" userId="afbac325-ce2c-4b5c-8e24-09ee6c5e2bd5" providerId="ADAL" clId="{357490DA-8A85-47B5-A199-B2491C10A12A}" dt="2018-04-25T12:38:26.296" v="95" actId="20577"/>
          <ac:spMkLst>
            <pc:docMk/>
            <pc:sldMk cId="3818495892" sldId="259"/>
            <ac:spMk id="13" creationId="{03AA7013-746C-4F5E-B61F-51CE3FBC4F5C}"/>
          </ac:spMkLst>
        </pc:spChg>
        <pc:spChg chg="del mod">
          <ac:chgData name="Miguel Carrero" userId="afbac325-ce2c-4b5c-8e24-09ee6c5e2bd5" providerId="ADAL" clId="{357490DA-8A85-47B5-A199-B2491C10A12A}" dt="2018-04-25T12:23:40.484" v="87" actId="478"/>
          <ac:spMkLst>
            <pc:docMk/>
            <pc:sldMk cId="3818495892" sldId="259"/>
            <ac:spMk id="16" creationId="{85ED993D-B951-4FE4-A56C-48C627DA7E7A}"/>
          </ac:spMkLst>
        </pc:spChg>
        <pc:spChg chg="mod">
          <ac:chgData name="Miguel Carrero" userId="afbac325-ce2c-4b5c-8e24-09ee6c5e2bd5" providerId="ADAL" clId="{357490DA-8A85-47B5-A199-B2491C10A12A}" dt="2018-04-25T12:38:37.011" v="98" actId="14100"/>
          <ac:spMkLst>
            <pc:docMk/>
            <pc:sldMk cId="3818495892" sldId="259"/>
            <ac:spMk id="19" creationId="{31B3B20C-2437-429D-BA43-0FE84556EE5C}"/>
          </ac:spMkLst>
        </pc:spChg>
        <pc:picChg chg="del">
          <ac:chgData name="Miguel Carrero" userId="afbac325-ce2c-4b5c-8e24-09ee6c5e2bd5" providerId="ADAL" clId="{357490DA-8A85-47B5-A199-B2491C10A12A}" dt="2018-04-25T12:23:35.921" v="86" actId="478"/>
          <ac:picMkLst>
            <pc:docMk/>
            <pc:sldMk cId="3818495892" sldId="259"/>
            <ac:picMk id="15" creationId="{146BA4FC-1EF5-4658-BFEF-B8EF7970A0FC}"/>
          </ac:picMkLst>
        </pc:picChg>
      </pc:sldChg>
      <pc:sldChg chg="modSp">
        <pc:chgData name="Miguel Carrero" userId="afbac325-ce2c-4b5c-8e24-09ee6c5e2bd5" providerId="ADAL" clId="{357490DA-8A85-47B5-A199-B2491C10A12A}" dt="2018-04-25T12:20:43.013" v="29" actId="1035"/>
        <pc:sldMkLst>
          <pc:docMk/>
          <pc:sldMk cId="2681780490" sldId="260"/>
        </pc:sldMkLst>
        <pc:graphicFrameChg chg="mod modGraphic">
          <ac:chgData name="Miguel Carrero" userId="afbac325-ce2c-4b5c-8e24-09ee6c5e2bd5" providerId="ADAL" clId="{357490DA-8A85-47B5-A199-B2491C10A12A}" dt="2018-04-25T12:20:43.013" v="29" actId="1035"/>
          <ac:graphicFrameMkLst>
            <pc:docMk/>
            <pc:sldMk cId="2681780490" sldId="260"/>
            <ac:graphicFrameMk id="9" creationId="{8073AAAB-AD54-44FC-9A0B-69092A22D283}"/>
          </ac:graphicFrameMkLst>
        </pc:graphicFrameChg>
        <pc:picChg chg="mod">
          <ac:chgData name="Miguel Carrero" userId="afbac325-ce2c-4b5c-8e24-09ee6c5e2bd5" providerId="ADAL" clId="{357490DA-8A85-47B5-A199-B2491C10A12A}" dt="2018-04-25T12:20:43.013" v="29" actId="1035"/>
          <ac:picMkLst>
            <pc:docMk/>
            <pc:sldMk cId="2681780490" sldId="260"/>
            <ac:picMk id="22" creationId="{9EDC884D-2E0E-4470-A62D-8205E4C85736}"/>
          </ac:picMkLst>
        </pc:picChg>
        <pc:picChg chg="mod">
          <ac:chgData name="Miguel Carrero" userId="afbac325-ce2c-4b5c-8e24-09ee6c5e2bd5" providerId="ADAL" clId="{357490DA-8A85-47B5-A199-B2491C10A12A}" dt="2018-04-25T12:20:43.013" v="29" actId="1035"/>
          <ac:picMkLst>
            <pc:docMk/>
            <pc:sldMk cId="2681780490" sldId="260"/>
            <ac:picMk id="23" creationId="{E422B111-6165-4672-B1AF-B9A5151EBBFC}"/>
          </ac:picMkLst>
        </pc:picChg>
        <pc:picChg chg="mod">
          <ac:chgData name="Miguel Carrero" userId="afbac325-ce2c-4b5c-8e24-09ee6c5e2bd5" providerId="ADAL" clId="{357490DA-8A85-47B5-A199-B2491C10A12A}" dt="2018-04-25T12:20:43.013" v="29" actId="1035"/>
          <ac:picMkLst>
            <pc:docMk/>
            <pc:sldMk cId="2681780490" sldId="260"/>
            <ac:picMk id="24" creationId="{8C7B6E2C-496F-426A-A308-76F15C56B8DA}"/>
          </ac:picMkLst>
        </pc:picChg>
        <pc:picChg chg="mod">
          <ac:chgData name="Miguel Carrero" userId="afbac325-ce2c-4b5c-8e24-09ee6c5e2bd5" providerId="ADAL" clId="{357490DA-8A85-47B5-A199-B2491C10A12A}" dt="2018-04-25T12:20:43.013" v="29" actId="1035"/>
          <ac:picMkLst>
            <pc:docMk/>
            <pc:sldMk cId="2681780490" sldId="260"/>
            <ac:picMk id="25" creationId="{B29EEEF9-BE10-473C-BE90-817946417EF2}"/>
          </ac:picMkLst>
        </pc:picChg>
        <pc:picChg chg="mod">
          <ac:chgData name="Miguel Carrero" userId="afbac325-ce2c-4b5c-8e24-09ee6c5e2bd5" providerId="ADAL" clId="{357490DA-8A85-47B5-A199-B2491C10A12A}" dt="2018-04-25T12:20:43.013" v="29" actId="1035"/>
          <ac:picMkLst>
            <pc:docMk/>
            <pc:sldMk cId="2681780490" sldId="260"/>
            <ac:picMk id="26" creationId="{51F20B43-A071-46F7-82DF-4C8329B98DDF}"/>
          </ac:picMkLst>
        </pc:picChg>
        <pc:picChg chg="mod">
          <ac:chgData name="Miguel Carrero" userId="afbac325-ce2c-4b5c-8e24-09ee6c5e2bd5" providerId="ADAL" clId="{357490DA-8A85-47B5-A199-B2491C10A12A}" dt="2018-04-25T12:20:43.013" v="29" actId="1035"/>
          <ac:picMkLst>
            <pc:docMk/>
            <pc:sldMk cId="2681780490" sldId="260"/>
            <ac:picMk id="27" creationId="{E384ABCD-B2FE-4464-8FB3-07C37B26835F}"/>
          </ac:picMkLst>
        </pc:picChg>
        <pc:picChg chg="mod">
          <ac:chgData name="Miguel Carrero" userId="afbac325-ce2c-4b5c-8e24-09ee6c5e2bd5" providerId="ADAL" clId="{357490DA-8A85-47B5-A199-B2491C10A12A}" dt="2018-04-25T12:20:43.013" v="29" actId="1035"/>
          <ac:picMkLst>
            <pc:docMk/>
            <pc:sldMk cId="2681780490" sldId="260"/>
            <ac:picMk id="28" creationId="{AE72A2E0-559B-46AE-93F1-DE3C9571DECC}"/>
          </ac:picMkLst>
        </pc:picChg>
      </pc:sldChg>
      <pc:sldChg chg="modSp">
        <pc:chgData name="Miguel Carrero" userId="afbac325-ce2c-4b5c-8e24-09ee6c5e2bd5" providerId="ADAL" clId="{357490DA-8A85-47B5-A199-B2491C10A12A}" dt="2018-04-25T12:21:44.043" v="39" actId="1076"/>
        <pc:sldMkLst>
          <pc:docMk/>
          <pc:sldMk cId="939463634" sldId="263"/>
        </pc:sldMkLst>
        <pc:spChg chg="mod">
          <ac:chgData name="Miguel Carrero" userId="afbac325-ce2c-4b5c-8e24-09ee6c5e2bd5" providerId="ADAL" clId="{357490DA-8A85-47B5-A199-B2491C10A12A}" dt="2018-04-25T12:21:44.043" v="39" actId="1076"/>
          <ac:spMkLst>
            <pc:docMk/>
            <pc:sldMk cId="939463634" sldId="263"/>
            <ac:spMk id="7" creationId="{110C5BAE-365C-4045-92F7-1335AE82D8E5}"/>
          </ac:spMkLst>
        </pc:spChg>
        <pc:spChg chg="mod">
          <ac:chgData name="Miguel Carrero" userId="afbac325-ce2c-4b5c-8e24-09ee6c5e2bd5" providerId="ADAL" clId="{357490DA-8A85-47B5-A199-B2491C10A12A}" dt="2018-04-25T12:21:39.958" v="38" actId="1076"/>
          <ac:spMkLst>
            <pc:docMk/>
            <pc:sldMk cId="939463634" sldId="263"/>
            <ac:spMk id="8" creationId="{4347961C-93E2-477F-9016-FC5CF4C8A76E}"/>
          </ac:spMkLst>
        </pc:spChg>
      </pc:sldChg>
      <pc:sldChg chg="modSp ord">
        <pc:chgData name="Miguel Carrero" userId="afbac325-ce2c-4b5c-8e24-09ee6c5e2bd5" providerId="ADAL" clId="{357490DA-8A85-47B5-A199-B2491C10A12A}" dt="2018-04-25T12:20:56.722" v="32" actId="113"/>
        <pc:sldMkLst>
          <pc:docMk/>
          <pc:sldMk cId="3219318335" sldId="264"/>
        </pc:sldMkLst>
        <pc:spChg chg="mod">
          <ac:chgData name="Miguel Carrero" userId="afbac325-ce2c-4b5c-8e24-09ee6c5e2bd5" providerId="ADAL" clId="{357490DA-8A85-47B5-A199-B2491C10A12A}" dt="2018-04-25T12:20:56.722" v="32" actId="113"/>
          <ac:spMkLst>
            <pc:docMk/>
            <pc:sldMk cId="3219318335" sldId="264"/>
            <ac:spMk id="6" creationId="{91CFD4BC-FAFB-471B-B774-6EF56A57EEB7}"/>
          </ac:spMkLst>
        </pc:spChg>
      </pc:sldChg>
      <pc:sldChg chg="addSp delSp modSp">
        <pc:chgData name="Miguel Carrero" userId="afbac325-ce2c-4b5c-8e24-09ee6c5e2bd5" providerId="ADAL" clId="{357490DA-8A85-47B5-A199-B2491C10A12A}" dt="2018-04-26T05:06:51.330" v="116" actId="1076"/>
        <pc:sldMkLst>
          <pc:docMk/>
          <pc:sldMk cId="2162165256" sldId="265"/>
        </pc:sldMkLst>
        <pc:graphicFrameChg chg="del modGraphic">
          <ac:chgData name="Miguel Carrero" userId="afbac325-ce2c-4b5c-8e24-09ee6c5e2bd5" providerId="ADAL" clId="{357490DA-8A85-47B5-A199-B2491C10A12A}" dt="2018-04-26T05:06:26.301" v="113" actId="478"/>
          <ac:graphicFrameMkLst>
            <pc:docMk/>
            <pc:sldMk cId="2162165256" sldId="265"/>
            <ac:graphicFrameMk id="3" creationId="{517325E0-BE4B-4412-96F3-92FC005CF89F}"/>
          </ac:graphicFrameMkLst>
        </pc:graphicFrameChg>
        <pc:picChg chg="del mod">
          <ac:chgData name="Miguel Carrero" userId="afbac325-ce2c-4b5c-8e24-09ee6c5e2bd5" providerId="ADAL" clId="{357490DA-8A85-47B5-A199-B2491C10A12A}" dt="2018-04-26T05:06:26.301" v="113" actId="478"/>
          <ac:picMkLst>
            <pc:docMk/>
            <pc:sldMk cId="2162165256" sldId="265"/>
            <ac:picMk id="14" creationId="{E20B26D1-4D93-4946-8A26-33A7966E7253}"/>
          </ac:picMkLst>
        </pc:picChg>
        <pc:picChg chg="add mod">
          <ac:chgData name="Miguel Carrero" userId="afbac325-ce2c-4b5c-8e24-09ee6c5e2bd5" providerId="ADAL" clId="{357490DA-8A85-47B5-A199-B2491C10A12A}" dt="2018-04-26T05:06:51.330" v="116" actId="1076"/>
          <ac:picMkLst>
            <pc:docMk/>
            <pc:sldMk cId="2162165256" sldId="265"/>
            <ac:picMk id="22" creationId="{F03995B3-17D2-4904-8117-6EF3375833A1}"/>
          </ac:picMkLst>
        </pc:picChg>
        <pc:picChg chg="del mod">
          <ac:chgData name="Miguel Carrero" userId="afbac325-ce2c-4b5c-8e24-09ee6c5e2bd5" providerId="ADAL" clId="{357490DA-8A85-47B5-A199-B2491C10A12A}" dt="2018-04-26T05:06:26.301" v="113" actId="478"/>
          <ac:picMkLst>
            <pc:docMk/>
            <pc:sldMk cId="2162165256" sldId="265"/>
            <ac:picMk id="23" creationId="{290F7DFF-D5A9-4BF8-BCD3-8B42E4465110}"/>
          </ac:picMkLst>
        </pc:picChg>
        <pc:picChg chg="del mod">
          <ac:chgData name="Miguel Carrero" userId="afbac325-ce2c-4b5c-8e24-09ee6c5e2bd5" providerId="ADAL" clId="{357490DA-8A85-47B5-A199-B2491C10A12A}" dt="2018-04-26T05:06:26.301" v="113" actId="478"/>
          <ac:picMkLst>
            <pc:docMk/>
            <pc:sldMk cId="2162165256" sldId="265"/>
            <ac:picMk id="25" creationId="{17F9897B-1475-4E80-8349-9D7904656A5B}"/>
          </ac:picMkLst>
        </pc:picChg>
        <pc:picChg chg="del mod">
          <ac:chgData name="Miguel Carrero" userId="afbac325-ce2c-4b5c-8e24-09ee6c5e2bd5" providerId="ADAL" clId="{357490DA-8A85-47B5-A199-B2491C10A12A}" dt="2018-04-26T05:06:26.301" v="113" actId="478"/>
          <ac:picMkLst>
            <pc:docMk/>
            <pc:sldMk cId="2162165256" sldId="265"/>
            <ac:picMk id="26" creationId="{45704F4B-AE79-4C1E-A206-522E88C83C87}"/>
          </ac:picMkLst>
        </pc:picChg>
        <pc:picChg chg="del mod">
          <ac:chgData name="Miguel Carrero" userId="afbac325-ce2c-4b5c-8e24-09ee6c5e2bd5" providerId="ADAL" clId="{357490DA-8A85-47B5-A199-B2491C10A12A}" dt="2018-04-26T05:06:26.301" v="113" actId="478"/>
          <ac:picMkLst>
            <pc:docMk/>
            <pc:sldMk cId="2162165256" sldId="265"/>
            <ac:picMk id="27" creationId="{3893444C-12E3-4FD3-94C5-85283350FAED}"/>
          </ac:picMkLst>
        </pc:picChg>
      </pc:sldChg>
      <pc:sldChg chg="modSp">
        <pc:chgData name="Miguel Carrero" userId="afbac325-ce2c-4b5c-8e24-09ee6c5e2bd5" providerId="ADAL" clId="{357490DA-8A85-47B5-A199-B2491C10A12A}" dt="2018-04-25T12:22:35.107" v="45" actId="123"/>
        <pc:sldMkLst>
          <pc:docMk/>
          <pc:sldMk cId="2518843826" sldId="266"/>
        </pc:sldMkLst>
        <pc:spChg chg="mod">
          <ac:chgData name="Miguel Carrero" userId="afbac325-ce2c-4b5c-8e24-09ee6c5e2bd5" providerId="ADAL" clId="{357490DA-8A85-47B5-A199-B2491C10A12A}" dt="2018-04-25T12:22:35.107" v="45" actId="123"/>
          <ac:spMkLst>
            <pc:docMk/>
            <pc:sldMk cId="2518843826" sldId="266"/>
            <ac:spMk id="2" creationId="{5B77CFF3-8D08-4C6A-8B8B-4D8760C54C1D}"/>
          </ac:spMkLst>
        </pc:spChg>
        <pc:spChg chg="mod">
          <ac:chgData name="Miguel Carrero" userId="afbac325-ce2c-4b5c-8e24-09ee6c5e2bd5" providerId="ADAL" clId="{357490DA-8A85-47B5-A199-B2491C10A12A}" dt="2018-04-25T12:22:30.279" v="44" actId="20577"/>
          <ac:spMkLst>
            <pc:docMk/>
            <pc:sldMk cId="2518843826" sldId="266"/>
            <ac:spMk id="8" creationId="{4347961C-93E2-477F-9016-FC5CF4C8A76E}"/>
          </ac:spMkLst>
        </pc:spChg>
      </pc:sldChg>
      <pc:sldChg chg="modSp">
        <pc:chgData name="Miguel Carrero" userId="afbac325-ce2c-4b5c-8e24-09ee6c5e2bd5" providerId="ADAL" clId="{357490DA-8A85-47B5-A199-B2491C10A12A}" dt="2018-04-25T12:22:49.514" v="48" actId="123"/>
        <pc:sldMkLst>
          <pc:docMk/>
          <pc:sldMk cId="1904122260" sldId="267"/>
        </pc:sldMkLst>
        <pc:spChg chg="mod">
          <ac:chgData name="Miguel Carrero" userId="afbac325-ce2c-4b5c-8e24-09ee6c5e2bd5" providerId="ADAL" clId="{357490DA-8A85-47B5-A199-B2491C10A12A}" dt="2018-04-25T12:22:49.514" v="48" actId="123"/>
          <ac:spMkLst>
            <pc:docMk/>
            <pc:sldMk cId="1904122260" sldId="267"/>
            <ac:spMk id="2" creationId="{5B77CFF3-8D08-4C6A-8B8B-4D8760C54C1D}"/>
          </ac:spMkLst>
        </pc:spChg>
        <pc:spChg chg="mod">
          <ac:chgData name="Miguel Carrero" userId="afbac325-ce2c-4b5c-8e24-09ee6c5e2bd5" providerId="ADAL" clId="{357490DA-8A85-47B5-A199-B2491C10A12A}" dt="2018-04-25T12:22:45.389" v="47" actId="20577"/>
          <ac:spMkLst>
            <pc:docMk/>
            <pc:sldMk cId="1904122260" sldId="267"/>
            <ac:spMk id="8" creationId="{4347961C-93E2-477F-9016-FC5CF4C8A76E}"/>
          </ac:spMkLst>
        </pc:spChg>
      </pc:sldChg>
      <pc:sldChg chg="addSp delSp modSp add setBg">
        <pc:chgData name="Miguel Carrero" userId="afbac325-ce2c-4b5c-8e24-09ee6c5e2bd5" providerId="ADAL" clId="{357490DA-8A85-47B5-A199-B2491C10A12A}" dt="2018-04-26T09:34:42.994" v="135" actId="1076"/>
        <pc:sldMkLst>
          <pc:docMk/>
          <pc:sldMk cId="1080819862" sldId="268"/>
        </pc:sldMkLst>
        <pc:spChg chg="mod">
          <ac:chgData name="Miguel Carrero" userId="afbac325-ce2c-4b5c-8e24-09ee6c5e2bd5" providerId="ADAL" clId="{357490DA-8A85-47B5-A199-B2491C10A12A}" dt="2018-04-26T09:32:58.085" v="124" actId="20577"/>
          <ac:spMkLst>
            <pc:docMk/>
            <pc:sldMk cId="1080819862" sldId="268"/>
            <ac:spMk id="8" creationId="{4347961C-93E2-477F-9016-FC5CF4C8A76E}"/>
          </ac:spMkLst>
        </pc:spChg>
        <pc:graphicFrameChg chg="del">
          <ac:chgData name="Miguel Carrero" userId="afbac325-ce2c-4b5c-8e24-09ee6c5e2bd5" providerId="ADAL" clId="{357490DA-8A85-47B5-A199-B2491C10A12A}" dt="2018-04-26T09:33:04.272" v="125" actId="478"/>
          <ac:graphicFrameMkLst>
            <pc:docMk/>
            <pc:sldMk cId="1080819862" sldId="268"/>
            <ac:graphicFrameMk id="9" creationId="{8073AAAB-AD54-44FC-9A0B-69092A22D283}"/>
          </ac:graphicFrameMkLst>
        </pc:graphicFrameChg>
        <pc:picChg chg="add del">
          <ac:chgData name="Miguel Carrero" userId="afbac325-ce2c-4b5c-8e24-09ee6c5e2bd5" providerId="ADAL" clId="{357490DA-8A85-47B5-A199-B2491C10A12A}" dt="2018-04-26T09:33:57.038" v="128" actId="1076"/>
          <ac:picMkLst>
            <pc:docMk/>
            <pc:sldMk cId="1080819862" sldId="268"/>
            <ac:picMk id="2" creationId="{97D68E9C-A23D-402D-A1AA-B3B8B0D4C44E}"/>
          </ac:picMkLst>
        </pc:picChg>
        <pc:picChg chg="del mod">
          <ac:chgData name="Miguel Carrero" userId="afbac325-ce2c-4b5c-8e24-09ee6c5e2bd5" providerId="ADAL" clId="{357490DA-8A85-47B5-A199-B2491C10A12A}" dt="2018-04-26T09:34:23.228" v="133" actId="478"/>
          <ac:picMkLst>
            <pc:docMk/>
            <pc:sldMk cId="1080819862" sldId="268"/>
            <ac:picMk id="3" creationId="{EE4D5449-E8F7-40C5-94E1-65FFAE648AFE}"/>
          </ac:picMkLst>
        </pc:picChg>
        <pc:picChg chg="mod">
          <ac:chgData name="Miguel Carrero" userId="afbac325-ce2c-4b5c-8e24-09ee6c5e2bd5" providerId="ADAL" clId="{357490DA-8A85-47B5-A199-B2491C10A12A}" dt="2018-04-26T09:34:42.994" v="135" actId="1076"/>
          <ac:picMkLst>
            <pc:docMk/>
            <pc:sldMk cId="1080819862" sldId="268"/>
            <ac:picMk id="4" creationId="{D12BF057-3C4B-466D-9397-BB631D2D8384}"/>
          </ac:picMkLst>
        </pc:picChg>
        <pc:picChg chg="del mod">
          <ac:chgData name="Miguel Carrero" userId="afbac325-ce2c-4b5c-8e24-09ee6c5e2bd5" providerId="ADAL" clId="{357490DA-8A85-47B5-A199-B2491C10A12A}" dt="2018-04-26T09:34:16.071" v="131" actId="478"/>
          <ac:picMkLst>
            <pc:docMk/>
            <pc:sldMk cId="1080819862" sldId="268"/>
            <ac:picMk id="22" creationId="{9EDC884D-2E0E-4470-A62D-8205E4C85736}"/>
          </ac:picMkLst>
        </pc:picChg>
        <pc:picChg chg="del mod">
          <ac:chgData name="Miguel Carrero" userId="afbac325-ce2c-4b5c-8e24-09ee6c5e2bd5" providerId="ADAL" clId="{357490DA-8A85-47B5-A199-B2491C10A12A}" dt="2018-04-26T09:34:21.712" v="132" actId="478"/>
          <ac:picMkLst>
            <pc:docMk/>
            <pc:sldMk cId="1080819862" sldId="268"/>
            <ac:picMk id="23" creationId="{E422B111-6165-4672-B1AF-B9A5151EBBFC}"/>
          </ac:picMkLst>
        </pc:picChg>
        <pc:picChg chg="del mod">
          <ac:chgData name="Miguel Carrero" userId="afbac325-ce2c-4b5c-8e24-09ee6c5e2bd5" providerId="ADAL" clId="{357490DA-8A85-47B5-A199-B2491C10A12A}" dt="2018-04-26T09:34:21.712" v="132" actId="478"/>
          <ac:picMkLst>
            <pc:docMk/>
            <pc:sldMk cId="1080819862" sldId="268"/>
            <ac:picMk id="24" creationId="{8C7B6E2C-496F-426A-A308-76F15C56B8DA}"/>
          </ac:picMkLst>
        </pc:picChg>
        <pc:picChg chg="del mod">
          <ac:chgData name="Miguel Carrero" userId="afbac325-ce2c-4b5c-8e24-09ee6c5e2bd5" providerId="ADAL" clId="{357490DA-8A85-47B5-A199-B2491C10A12A}" dt="2018-04-26T09:34:21.712" v="132" actId="478"/>
          <ac:picMkLst>
            <pc:docMk/>
            <pc:sldMk cId="1080819862" sldId="268"/>
            <ac:picMk id="25" creationId="{B29EEEF9-BE10-473C-BE90-817946417EF2}"/>
          </ac:picMkLst>
        </pc:picChg>
        <pc:picChg chg="del mod">
          <ac:chgData name="Miguel Carrero" userId="afbac325-ce2c-4b5c-8e24-09ee6c5e2bd5" providerId="ADAL" clId="{357490DA-8A85-47B5-A199-B2491C10A12A}" dt="2018-04-26T09:34:21.712" v="132" actId="478"/>
          <ac:picMkLst>
            <pc:docMk/>
            <pc:sldMk cId="1080819862" sldId="268"/>
            <ac:picMk id="26" creationId="{51F20B43-A071-46F7-82DF-4C8329B98DDF}"/>
          </ac:picMkLst>
        </pc:picChg>
        <pc:picChg chg="del mod">
          <ac:chgData name="Miguel Carrero" userId="afbac325-ce2c-4b5c-8e24-09ee6c5e2bd5" providerId="ADAL" clId="{357490DA-8A85-47B5-A199-B2491C10A12A}" dt="2018-04-26T09:34:21.712" v="132" actId="478"/>
          <ac:picMkLst>
            <pc:docMk/>
            <pc:sldMk cId="1080819862" sldId="268"/>
            <ac:picMk id="27" creationId="{E384ABCD-B2FE-4464-8FB3-07C37B26835F}"/>
          </ac:picMkLst>
        </pc:picChg>
        <pc:picChg chg="del mod">
          <ac:chgData name="Miguel Carrero" userId="afbac325-ce2c-4b5c-8e24-09ee6c5e2bd5" providerId="ADAL" clId="{357490DA-8A85-47B5-A199-B2491C10A12A}" dt="2018-04-26T09:34:21.712" v="132" actId="478"/>
          <ac:picMkLst>
            <pc:docMk/>
            <pc:sldMk cId="1080819862" sldId="268"/>
            <ac:picMk id="28" creationId="{AE72A2E0-559B-46AE-93F1-DE3C9571DECC}"/>
          </ac:picMkLst>
        </pc:picChg>
      </pc:sldChg>
    </pc:docChg>
  </pc:docChgLst>
  <pc:docChgLst>
    <pc:chgData name="Giulia Ruggia" userId="a019f4fc-9def-41c9-b91e-2a7519e030a5" providerId="ADAL" clId="{39720FB3-91E9-43A1-96B8-FB5FED61EF93}"/>
    <pc:docChg chg="undo redo custSel addSld delSld modSld sldOrd delMainMaster">
      <pc:chgData name="Giulia Ruggia" userId="a019f4fc-9def-41c9-b91e-2a7519e030a5" providerId="ADAL" clId="{39720FB3-91E9-43A1-96B8-FB5FED61EF93}" dt="2018-04-24T14:44:36.908" v="1071" actId="114"/>
      <pc:docMkLst>
        <pc:docMk/>
      </pc:docMkLst>
      <pc:sldChg chg="modSp">
        <pc:chgData name="Giulia Ruggia" userId="a019f4fc-9def-41c9-b91e-2a7519e030a5" providerId="ADAL" clId="{39720FB3-91E9-43A1-96B8-FB5FED61EF93}" dt="2018-04-24T13:08:09.602" v="81" actId="1076"/>
        <pc:sldMkLst>
          <pc:docMk/>
          <pc:sldMk cId="925499612" sldId="256"/>
        </pc:sldMkLst>
        <pc:spChg chg="mod">
          <ac:chgData name="Giulia Ruggia" userId="a019f4fc-9def-41c9-b91e-2a7519e030a5" providerId="ADAL" clId="{39720FB3-91E9-43A1-96B8-FB5FED61EF93}" dt="2018-04-24T13:08:02.107" v="79" actId="255"/>
          <ac:spMkLst>
            <pc:docMk/>
            <pc:sldMk cId="925499612" sldId="256"/>
            <ac:spMk id="4" creationId="{3E62148C-2270-4504-9E27-B7B562A315DB}"/>
          </ac:spMkLst>
        </pc:spChg>
        <pc:spChg chg="mod">
          <ac:chgData name="Giulia Ruggia" userId="a019f4fc-9def-41c9-b91e-2a7519e030a5" providerId="ADAL" clId="{39720FB3-91E9-43A1-96B8-FB5FED61EF93}" dt="2018-04-24T13:08:09.602" v="81" actId="1076"/>
          <ac:spMkLst>
            <pc:docMk/>
            <pc:sldMk cId="925499612" sldId="256"/>
            <ac:spMk id="5" creationId="{8059E083-EDF3-4F97-83DB-2FA8D1EC651C}"/>
          </ac:spMkLst>
        </pc:spChg>
        <pc:spChg chg="mod">
          <ac:chgData name="Giulia Ruggia" userId="a019f4fc-9def-41c9-b91e-2a7519e030a5" providerId="ADAL" clId="{39720FB3-91E9-43A1-96B8-FB5FED61EF93}" dt="2018-04-24T13:08:07.186" v="80" actId="1076"/>
          <ac:spMkLst>
            <pc:docMk/>
            <pc:sldMk cId="925499612" sldId="256"/>
            <ac:spMk id="6" creationId="{D5536291-417C-40CE-89BB-20D79B335B58}"/>
          </ac:spMkLst>
        </pc:spChg>
      </pc:sldChg>
      <pc:sldChg chg="addSp delSp modSp ord">
        <pc:chgData name="Giulia Ruggia" userId="a019f4fc-9def-41c9-b91e-2a7519e030a5" providerId="ADAL" clId="{39720FB3-91E9-43A1-96B8-FB5FED61EF93}" dt="2018-04-24T14:25:37.436" v="799" actId="1076"/>
        <pc:sldMkLst>
          <pc:docMk/>
          <pc:sldMk cId="3866187333" sldId="257"/>
        </pc:sldMkLst>
        <pc:spChg chg="mod">
          <ac:chgData name="Giulia Ruggia" userId="a019f4fc-9def-41c9-b91e-2a7519e030a5" providerId="ADAL" clId="{39720FB3-91E9-43A1-96B8-FB5FED61EF93}" dt="2018-04-24T13:14:33.450" v="193" actId="1076"/>
          <ac:spMkLst>
            <pc:docMk/>
            <pc:sldMk cId="3866187333" sldId="257"/>
            <ac:spMk id="5" creationId="{37DAC330-C96F-4D76-A1CD-DC5EEBD6D1A3}"/>
          </ac:spMkLst>
        </pc:spChg>
        <pc:spChg chg="add del mod">
          <ac:chgData name="Giulia Ruggia" userId="a019f4fc-9def-41c9-b91e-2a7519e030a5" providerId="ADAL" clId="{39720FB3-91E9-43A1-96B8-FB5FED61EF93}" dt="2018-04-24T14:25:37.436" v="799" actId="1076"/>
          <ac:spMkLst>
            <pc:docMk/>
            <pc:sldMk cId="3866187333" sldId="257"/>
            <ac:spMk id="7" creationId="{110C5BAE-365C-4045-92F7-1335AE82D8E5}"/>
          </ac:spMkLst>
        </pc:spChg>
        <pc:spChg chg="mod">
          <ac:chgData name="Giulia Ruggia" userId="a019f4fc-9def-41c9-b91e-2a7519e030a5" providerId="ADAL" clId="{39720FB3-91E9-43A1-96B8-FB5FED61EF93}" dt="2018-04-24T13:57:55.973" v="480" actId="255"/>
          <ac:spMkLst>
            <pc:docMk/>
            <pc:sldMk cId="3866187333" sldId="257"/>
            <ac:spMk id="8" creationId="{4347961C-93E2-477F-9016-FC5CF4C8A76E}"/>
          </ac:spMkLst>
        </pc:spChg>
      </pc:sldChg>
      <pc:sldChg chg="modSp">
        <pc:chgData name="Giulia Ruggia" userId="a019f4fc-9def-41c9-b91e-2a7519e030a5" providerId="ADAL" clId="{39720FB3-91E9-43A1-96B8-FB5FED61EF93}" dt="2018-04-24T13:24:51.361" v="223" actId="20577"/>
        <pc:sldMkLst>
          <pc:docMk/>
          <pc:sldMk cId="3818495892" sldId="259"/>
        </pc:sldMkLst>
        <pc:spChg chg="mod">
          <ac:chgData name="Giulia Ruggia" userId="a019f4fc-9def-41c9-b91e-2a7519e030a5" providerId="ADAL" clId="{39720FB3-91E9-43A1-96B8-FB5FED61EF93}" dt="2018-04-24T13:24:51.361" v="223" actId="20577"/>
          <ac:spMkLst>
            <pc:docMk/>
            <pc:sldMk cId="3818495892" sldId="259"/>
            <ac:spMk id="19" creationId="{31B3B20C-2437-429D-BA43-0FE84556EE5C}"/>
          </ac:spMkLst>
        </pc:spChg>
      </pc:sldChg>
      <pc:sldChg chg="addSp delSp modSp add ord">
        <pc:chgData name="Giulia Ruggia" userId="a019f4fc-9def-41c9-b91e-2a7519e030a5" providerId="ADAL" clId="{39720FB3-91E9-43A1-96B8-FB5FED61EF93}" dt="2018-04-24T14:44:36.908" v="1071" actId="114"/>
        <pc:sldMkLst>
          <pc:docMk/>
          <pc:sldMk cId="2681780490" sldId="260"/>
        </pc:sldMkLst>
        <pc:spChg chg="del mod">
          <ac:chgData name="Giulia Ruggia" userId="a019f4fc-9def-41c9-b91e-2a7519e030a5" providerId="ADAL" clId="{39720FB3-91E9-43A1-96B8-FB5FED61EF93}" dt="2018-04-24T13:40:46.767" v="372" actId="478"/>
          <ac:spMkLst>
            <pc:docMk/>
            <pc:sldMk cId="2681780490" sldId="260"/>
            <ac:spMk id="7" creationId="{110C5BAE-365C-4045-92F7-1335AE82D8E5}"/>
          </ac:spMkLst>
        </pc:spChg>
        <pc:spChg chg="mod">
          <ac:chgData name="Giulia Ruggia" userId="a019f4fc-9def-41c9-b91e-2a7519e030a5" providerId="ADAL" clId="{39720FB3-91E9-43A1-96B8-FB5FED61EF93}" dt="2018-04-24T13:57:26.252" v="477" actId="255"/>
          <ac:spMkLst>
            <pc:docMk/>
            <pc:sldMk cId="2681780490" sldId="260"/>
            <ac:spMk id="8" creationId="{4347961C-93E2-477F-9016-FC5CF4C8A76E}"/>
          </ac:spMkLst>
        </pc:spChg>
        <pc:graphicFrameChg chg="add del">
          <ac:chgData name="Giulia Ruggia" userId="a019f4fc-9def-41c9-b91e-2a7519e030a5" providerId="ADAL" clId="{39720FB3-91E9-43A1-96B8-FB5FED61EF93}" dt="2018-04-24T13:41:00.050" v="375" actId="114"/>
          <ac:graphicFrameMkLst>
            <pc:docMk/>
            <pc:sldMk cId="2681780490" sldId="260"/>
            <ac:graphicFrameMk id="6" creationId="{041F2BFE-9553-405C-9915-42E8AC2459F3}"/>
          </ac:graphicFrameMkLst>
        </pc:graphicFrameChg>
        <pc:graphicFrameChg chg="add mod modGraphic">
          <ac:chgData name="Giulia Ruggia" userId="a019f4fc-9def-41c9-b91e-2a7519e030a5" providerId="ADAL" clId="{39720FB3-91E9-43A1-96B8-FB5FED61EF93}" dt="2018-04-24T14:44:36.908" v="1071" actId="114"/>
          <ac:graphicFrameMkLst>
            <pc:docMk/>
            <pc:sldMk cId="2681780490" sldId="260"/>
            <ac:graphicFrameMk id="9" creationId="{8073AAAB-AD54-44FC-9A0B-69092A22D283}"/>
          </ac:graphicFrameMkLst>
        </pc:graphicFrameChg>
        <pc:graphicFrameChg chg="add del mod">
          <ac:chgData name="Giulia Ruggia" userId="a019f4fc-9def-41c9-b91e-2a7519e030a5" providerId="ADAL" clId="{39720FB3-91E9-43A1-96B8-FB5FED61EF93}" dt="2018-04-24T13:34:28.873" v="331" actId="114"/>
          <ac:graphicFrameMkLst>
            <pc:docMk/>
            <pc:sldMk cId="2681780490" sldId="260"/>
            <ac:graphicFrameMk id="12" creationId="{3F1B3C39-AB5D-4B44-8D21-9A01E2256F9D}"/>
          </ac:graphicFrameMkLst>
        </pc:graphicFrameChg>
        <pc:picChg chg="add del mod">
          <ac:chgData name="Giulia Ruggia" userId="a019f4fc-9def-41c9-b91e-2a7519e030a5" providerId="ADAL" clId="{39720FB3-91E9-43A1-96B8-FB5FED61EF93}" dt="2018-04-24T13:39:56.769" v="361" actId="114"/>
          <ac:picMkLst>
            <pc:docMk/>
            <pc:sldMk cId="2681780490" sldId="260"/>
            <ac:picMk id="2" creationId="{1DC436BE-B3BA-47E9-8493-20D5B37A0574}"/>
          </ac:picMkLst>
        </pc:picChg>
        <pc:picChg chg="add del">
          <ac:chgData name="Giulia Ruggia" userId="a019f4fc-9def-41c9-b91e-2a7519e030a5" providerId="ADAL" clId="{39720FB3-91E9-43A1-96B8-FB5FED61EF93}" dt="2018-04-24T13:40:19.981" v="364" actId="478"/>
          <ac:picMkLst>
            <pc:docMk/>
            <pc:sldMk cId="2681780490" sldId="260"/>
            <ac:picMk id="3" creationId="{C9164900-A04D-427A-BAE0-143AE3EB238B}"/>
          </ac:picMkLst>
        </pc:picChg>
        <pc:picChg chg="add del">
          <ac:chgData name="Giulia Ruggia" userId="a019f4fc-9def-41c9-b91e-2a7519e030a5" providerId="ADAL" clId="{39720FB3-91E9-43A1-96B8-FB5FED61EF93}" dt="2018-04-24T13:40:39.016" v="366" actId="478"/>
          <ac:picMkLst>
            <pc:docMk/>
            <pc:sldMk cId="2681780490" sldId="260"/>
            <ac:picMk id="4" creationId="{F14573AE-1198-481E-A123-E0448FCCC2B7}"/>
          </ac:picMkLst>
        </pc:picChg>
        <pc:picChg chg="add mod">
          <ac:chgData name="Giulia Ruggia" userId="a019f4fc-9def-41c9-b91e-2a7519e030a5" providerId="ADAL" clId="{39720FB3-91E9-43A1-96B8-FB5FED61EF93}" dt="2018-04-24T14:38:54.580" v="997" actId="1076"/>
          <ac:picMkLst>
            <pc:docMk/>
            <pc:sldMk cId="2681780490" sldId="260"/>
            <ac:picMk id="22" creationId="{9EDC884D-2E0E-4470-A62D-8205E4C85736}"/>
          </ac:picMkLst>
        </pc:picChg>
        <pc:picChg chg="add mod">
          <ac:chgData name="Giulia Ruggia" userId="a019f4fc-9def-41c9-b91e-2a7519e030a5" providerId="ADAL" clId="{39720FB3-91E9-43A1-96B8-FB5FED61EF93}" dt="2018-04-24T13:53:43.941" v="421" actId="1076"/>
          <ac:picMkLst>
            <pc:docMk/>
            <pc:sldMk cId="2681780490" sldId="260"/>
            <ac:picMk id="23" creationId="{E422B111-6165-4672-B1AF-B9A5151EBBFC}"/>
          </ac:picMkLst>
        </pc:picChg>
        <pc:picChg chg="add mod">
          <ac:chgData name="Giulia Ruggia" userId="a019f4fc-9def-41c9-b91e-2a7519e030a5" providerId="ADAL" clId="{39720FB3-91E9-43A1-96B8-FB5FED61EF93}" dt="2018-04-24T13:53:41.445" v="420" actId="1076"/>
          <ac:picMkLst>
            <pc:docMk/>
            <pc:sldMk cId="2681780490" sldId="260"/>
            <ac:picMk id="24" creationId="{8C7B6E2C-496F-426A-A308-76F15C56B8DA}"/>
          </ac:picMkLst>
        </pc:picChg>
        <pc:picChg chg="add mod">
          <ac:chgData name="Giulia Ruggia" userId="a019f4fc-9def-41c9-b91e-2a7519e030a5" providerId="ADAL" clId="{39720FB3-91E9-43A1-96B8-FB5FED61EF93}" dt="2018-04-24T13:53:39.166" v="419" actId="1076"/>
          <ac:picMkLst>
            <pc:docMk/>
            <pc:sldMk cId="2681780490" sldId="260"/>
            <ac:picMk id="25" creationId="{B29EEEF9-BE10-473C-BE90-817946417EF2}"/>
          </ac:picMkLst>
        </pc:picChg>
        <pc:picChg chg="add mod">
          <ac:chgData name="Giulia Ruggia" userId="a019f4fc-9def-41c9-b91e-2a7519e030a5" providerId="ADAL" clId="{39720FB3-91E9-43A1-96B8-FB5FED61EF93}" dt="2018-04-24T13:53:36.919" v="418" actId="1076"/>
          <ac:picMkLst>
            <pc:docMk/>
            <pc:sldMk cId="2681780490" sldId="260"/>
            <ac:picMk id="26" creationId="{51F20B43-A071-46F7-82DF-4C8329B98DDF}"/>
          </ac:picMkLst>
        </pc:picChg>
        <pc:picChg chg="add mod">
          <ac:chgData name="Giulia Ruggia" userId="a019f4fc-9def-41c9-b91e-2a7519e030a5" providerId="ADAL" clId="{39720FB3-91E9-43A1-96B8-FB5FED61EF93}" dt="2018-04-24T13:53:33.231" v="417" actId="1076"/>
          <ac:picMkLst>
            <pc:docMk/>
            <pc:sldMk cId="2681780490" sldId="260"/>
            <ac:picMk id="27" creationId="{E384ABCD-B2FE-4464-8FB3-07C37B26835F}"/>
          </ac:picMkLst>
        </pc:picChg>
        <pc:picChg chg="add mod">
          <ac:chgData name="Giulia Ruggia" userId="a019f4fc-9def-41c9-b91e-2a7519e030a5" providerId="ADAL" clId="{39720FB3-91E9-43A1-96B8-FB5FED61EF93}" dt="2018-04-24T13:53:29.813" v="416" actId="1076"/>
          <ac:picMkLst>
            <pc:docMk/>
            <pc:sldMk cId="2681780490" sldId="260"/>
            <ac:picMk id="28" creationId="{AE72A2E0-559B-46AE-93F1-DE3C9571DECC}"/>
          </ac:picMkLst>
        </pc:picChg>
      </pc:sldChg>
      <pc:sldChg chg="modSp add ord">
        <pc:chgData name="Giulia Ruggia" userId="a019f4fc-9def-41c9-b91e-2a7519e030a5" providerId="ADAL" clId="{39720FB3-91E9-43A1-96B8-FB5FED61EF93}" dt="2018-04-24T14:28:29.588" v="803" actId="114"/>
        <pc:sldMkLst>
          <pc:docMk/>
          <pc:sldMk cId="3153832295" sldId="261"/>
        </pc:sldMkLst>
        <pc:spChg chg="mod">
          <ac:chgData name="Giulia Ruggia" userId="a019f4fc-9def-41c9-b91e-2a7519e030a5" providerId="ADAL" clId="{39720FB3-91E9-43A1-96B8-FB5FED61EF93}" dt="2018-04-24T14:25:44.642" v="800" actId="1076"/>
          <ac:spMkLst>
            <pc:docMk/>
            <pc:sldMk cId="3153832295" sldId="261"/>
            <ac:spMk id="7" creationId="{110C5BAE-365C-4045-92F7-1335AE82D8E5}"/>
          </ac:spMkLst>
        </pc:spChg>
        <pc:spChg chg="mod">
          <ac:chgData name="Giulia Ruggia" userId="a019f4fc-9def-41c9-b91e-2a7519e030a5" providerId="ADAL" clId="{39720FB3-91E9-43A1-96B8-FB5FED61EF93}" dt="2018-04-24T14:25:50.538" v="801" actId="1076"/>
          <ac:spMkLst>
            <pc:docMk/>
            <pc:sldMk cId="3153832295" sldId="261"/>
            <ac:spMk id="8" creationId="{4347961C-93E2-477F-9016-FC5CF4C8A76E}"/>
          </ac:spMkLst>
        </pc:spChg>
      </pc:sldChg>
      <pc:sldChg chg="modSp add ord">
        <pc:chgData name="Giulia Ruggia" userId="a019f4fc-9def-41c9-b91e-2a7519e030a5" providerId="ADAL" clId="{39720FB3-91E9-43A1-96B8-FB5FED61EF93}" dt="2018-04-24T14:24:39.647" v="789" actId="255"/>
        <pc:sldMkLst>
          <pc:docMk/>
          <pc:sldMk cId="939463634" sldId="263"/>
        </pc:sldMkLst>
        <pc:spChg chg="mod">
          <ac:chgData name="Giulia Ruggia" userId="a019f4fc-9def-41c9-b91e-2a7519e030a5" providerId="ADAL" clId="{39720FB3-91E9-43A1-96B8-FB5FED61EF93}" dt="2018-04-24T14:24:39.647" v="789" actId="255"/>
          <ac:spMkLst>
            <pc:docMk/>
            <pc:sldMk cId="939463634" sldId="263"/>
            <ac:spMk id="7" creationId="{110C5BAE-365C-4045-92F7-1335AE82D8E5}"/>
          </ac:spMkLst>
        </pc:spChg>
      </pc:sldChg>
      <pc:sldChg chg="addSp delSp modSp ord">
        <pc:chgData name="Giulia Ruggia" userId="a019f4fc-9def-41c9-b91e-2a7519e030a5" providerId="ADAL" clId="{39720FB3-91E9-43A1-96B8-FB5FED61EF93}" dt="2018-04-24T14:41:49.269" v="1066" actId="20577"/>
        <pc:sldMkLst>
          <pc:docMk/>
          <pc:sldMk cId="3219318335" sldId="264"/>
        </pc:sldMkLst>
        <pc:spChg chg="add del mod">
          <ac:chgData name="Giulia Ruggia" userId="a019f4fc-9def-41c9-b91e-2a7519e030a5" providerId="ADAL" clId="{39720FB3-91E9-43A1-96B8-FB5FED61EF93}" dt="2018-04-24T14:05:55.720" v="601" actId="20577"/>
          <ac:spMkLst>
            <pc:docMk/>
            <pc:sldMk cId="3219318335" sldId="264"/>
            <ac:spMk id="2" creationId="{D15AC179-A37C-4D6E-969E-282C2F300CA6}"/>
          </ac:spMkLst>
        </pc:spChg>
        <pc:spChg chg="add del mod">
          <ac:chgData name="Giulia Ruggia" userId="a019f4fc-9def-41c9-b91e-2a7519e030a5" providerId="ADAL" clId="{39720FB3-91E9-43A1-96B8-FB5FED61EF93}" dt="2018-04-24T14:06:25.997" v="609" actId="20577"/>
          <ac:spMkLst>
            <pc:docMk/>
            <pc:sldMk cId="3219318335" sldId="264"/>
            <ac:spMk id="3" creationId="{872B0F03-9AA6-4014-997B-EA195B71F9F2}"/>
          </ac:spMkLst>
        </pc:spChg>
        <pc:spChg chg="add mod">
          <ac:chgData name="Giulia Ruggia" userId="a019f4fc-9def-41c9-b91e-2a7519e030a5" providerId="ADAL" clId="{39720FB3-91E9-43A1-96B8-FB5FED61EF93}" dt="2018-04-24T14:41:36.969" v="1056" actId="1076"/>
          <ac:spMkLst>
            <pc:docMk/>
            <pc:sldMk cId="3219318335" sldId="264"/>
            <ac:spMk id="6" creationId="{91CFD4BC-FAFB-471B-B774-6EF56A57EEB7}"/>
          </ac:spMkLst>
        </pc:spChg>
        <pc:spChg chg="mod">
          <ac:chgData name="Giulia Ruggia" userId="a019f4fc-9def-41c9-b91e-2a7519e030a5" providerId="ADAL" clId="{39720FB3-91E9-43A1-96B8-FB5FED61EF93}" dt="2018-04-24T14:41:49.269" v="1066" actId="20577"/>
          <ac:spMkLst>
            <pc:docMk/>
            <pc:sldMk cId="3219318335" sldId="264"/>
            <ac:spMk id="8" creationId="{ADF7B4BD-D7AD-44A4-BA24-07E21E761DA6}"/>
          </ac:spMkLst>
        </pc:spChg>
        <pc:graphicFrameChg chg="mod">
          <ac:chgData name="Giulia Ruggia" userId="a019f4fc-9def-41c9-b91e-2a7519e030a5" providerId="ADAL" clId="{39720FB3-91E9-43A1-96B8-FB5FED61EF93}" dt="2018-04-24T14:10:16.963" v="664" actId="1076"/>
          <ac:graphicFrameMkLst>
            <pc:docMk/>
            <pc:sldMk cId="3219318335" sldId="264"/>
            <ac:graphicFrameMk id="9" creationId="{3673AB2D-910A-4EBB-95AD-262837431994}"/>
          </ac:graphicFrameMkLst>
        </pc:graphicFrameChg>
        <pc:picChg chg="add del">
          <ac:chgData name="Giulia Ruggia" userId="a019f4fc-9def-41c9-b91e-2a7519e030a5" providerId="ADAL" clId="{39720FB3-91E9-43A1-96B8-FB5FED61EF93}" dt="2018-04-24T14:06:25.996" v="607" actId="478"/>
          <ac:picMkLst>
            <pc:docMk/>
            <pc:sldMk cId="3219318335" sldId="264"/>
            <ac:picMk id="4" creationId="{F6F8D79C-B5C7-45BB-9276-7D4A63D688DE}"/>
          </ac:picMkLst>
        </pc:picChg>
      </pc:sldChg>
      <pc:sldChg chg="addSp delSp modSp add">
        <pc:chgData name="Giulia Ruggia" userId="a019f4fc-9def-41c9-b91e-2a7519e030a5" providerId="ADAL" clId="{39720FB3-91E9-43A1-96B8-FB5FED61EF93}" dt="2018-04-24T14:40:39.489" v="1055" actId="108"/>
        <pc:sldMkLst>
          <pc:docMk/>
          <pc:sldMk cId="2162165256" sldId="265"/>
        </pc:sldMkLst>
        <pc:spChg chg="del mod">
          <ac:chgData name="Giulia Ruggia" userId="a019f4fc-9def-41c9-b91e-2a7519e030a5" providerId="ADAL" clId="{39720FB3-91E9-43A1-96B8-FB5FED61EF93}" dt="2018-04-24T14:31:49.366" v="901" actId="108"/>
          <ac:spMkLst>
            <pc:docMk/>
            <pc:sldMk cId="2162165256" sldId="265"/>
            <ac:spMk id="7" creationId="{110C5BAE-365C-4045-92F7-1335AE82D8E5}"/>
          </ac:spMkLst>
        </pc:spChg>
        <pc:spChg chg="add del mod">
          <ac:chgData name="Giulia Ruggia" userId="a019f4fc-9def-41c9-b91e-2a7519e030a5" providerId="ADAL" clId="{39720FB3-91E9-43A1-96B8-FB5FED61EF93}" dt="2018-04-24T14:37:54.018" v="986" actId="1076"/>
          <ac:spMkLst>
            <pc:docMk/>
            <pc:sldMk cId="2162165256" sldId="265"/>
            <ac:spMk id="8" creationId="{4347961C-93E2-477F-9016-FC5CF4C8A76E}"/>
          </ac:spMkLst>
        </pc:spChg>
        <pc:graphicFrameChg chg="add del mod modGraphic">
          <ac:chgData name="Giulia Ruggia" userId="a019f4fc-9def-41c9-b91e-2a7519e030a5" providerId="ADAL" clId="{39720FB3-91E9-43A1-96B8-FB5FED61EF93}" dt="2018-04-24T14:33:57.423" v="917" actId="478"/>
          <ac:graphicFrameMkLst>
            <pc:docMk/>
            <pc:sldMk cId="2162165256" sldId="265"/>
            <ac:graphicFrameMk id="2" creationId="{520071C7-83DE-44D0-B12A-D174D484E4DA}"/>
          </ac:graphicFrameMkLst>
        </pc:graphicFrameChg>
        <pc:graphicFrameChg chg="add mod modGraphic">
          <ac:chgData name="Giulia Ruggia" userId="a019f4fc-9def-41c9-b91e-2a7519e030a5" providerId="ADAL" clId="{39720FB3-91E9-43A1-96B8-FB5FED61EF93}" dt="2018-04-24T14:40:39.489" v="1055" actId="108"/>
          <ac:graphicFrameMkLst>
            <pc:docMk/>
            <pc:sldMk cId="2162165256" sldId="265"/>
            <ac:graphicFrameMk id="3" creationId="{517325E0-BE4B-4412-96F3-92FC005CF89F}"/>
          </ac:graphicFrameMkLst>
        </pc:graphicFrameChg>
        <pc:picChg chg="add mod">
          <ac:chgData name="Giulia Ruggia" userId="a019f4fc-9def-41c9-b91e-2a7519e030a5" providerId="ADAL" clId="{39720FB3-91E9-43A1-96B8-FB5FED61EF93}" dt="2018-04-24T14:40:27.010" v="1034" actId="1076"/>
          <ac:picMkLst>
            <pc:docMk/>
            <pc:sldMk cId="2162165256" sldId="265"/>
            <ac:picMk id="14" creationId="{E20B26D1-4D93-4946-8A26-33A7966E725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B534BE-142A-4F80-9563-87C7001A47A8}" type="datetimeFigureOut">
              <a:rPr lang="it-IT" smtClean="0"/>
              <a:t>19/09/2019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840851-FC9F-4FF9-878D-F105973130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92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68F1B4B-D3FF-4038-99D7-802DFA0D834B}" type="datetimeFigureOut">
              <a:rPr lang="it-IT" smtClean="0"/>
              <a:t>19/09/2019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22650" y="887413"/>
            <a:ext cx="338931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9C395C8-C597-421E-8C3F-41AC61E1F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4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748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29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106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81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425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61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85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86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670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395C8-C597-421E-8C3F-41AC61E1F03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26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034-BC63-4E65-8259-565ECB26B2BF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3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B7E-7C65-4FCD-8FC9-3862740CC1C3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6FCE-5E0A-491C-9856-0D9C2E13DAEC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23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15B-0D0E-4D34-8103-BAF54B10B05F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2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EA73-307D-4850-B102-D76D1707AEBB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48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6A27-BAE4-4995-A151-4A80078F2A1D}" type="datetime1">
              <a:rPr lang="it-IT" smtClean="0"/>
              <a:t>19/09/2019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5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BEE2-6385-45CF-B2C6-B5E396048F74}" type="datetime1">
              <a:rPr lang="it-IT" smtClean="0"/>
              <a:t>19/09/2019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961-949C-4A5B-9552-13498D539308}" type="datetime1">
              <a:rPr lang="it-IT" smtClean="0"/>
              <a:t>19/09/2019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46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A890-661D-4DF1-A909-2F50B07436C9}" type="datetime1">
              <a:rPr lang="it-IT" smtClean="0"/>
              <a:t>19/09/2019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81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CB87-B4AA-40F3-9493-51FD0C0D94C3}" type="datetime1">
              <a:rPr lang="it-IT" smtClean="0"/>
              <a:t>19/09/2019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3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03E5-5740-4398-909B-37BA3BE56490}" type="datetime1">
              <a:rPr lang="it-IT" smtClean="0"/>
              <a:t>19/09/2019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9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FC6F-66DA-4D77-B843-35341B336C66}" type="datetime1">
              <a:rPr lang="it-IT" smtClean="0"/>
              <a:t>19/09/2019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AF4C-ECE0-483C-A26F-0882D69BA3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4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12.png"/><Relationship Id="rId5" Type="http://schemas.openxmlformats.org/officeDocument/2006/relationships/image" Target="../media/image40.jpeg"/><Relationship Id="rId10" Type="http://schemas.openxmlformats.org/officeDocument/2006/relationships/image" Target="../media/image11.png"/><Relationship Id="rId4" Type="http://schemas.openxmlformats.org/officeDocument/2006/relationships/image" Target="../media/image39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8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8.jpeg"/><Relationship Id="rId1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1.png"/><Relationship Id="rId5" Type="http://schemas.openxmlformats.org/officeDocument/2006/relationships/image" Target="../media/image8.jpeg"/><Relationship Id="rId15" Type="http://schemas.openxmlformats.org/officeDocument/2006/relationships/image" Target="../media/image35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xmlns="" id="{3E62148C-2270-4504-9E27-B7B562A3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00" y="1373402"/>
            <a:ext cx="9900000" cy="229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algn="ctr"/>
            <a:r>
              <a:rPr lang="it-IT" sz="4600" dirty="0" smtClean="0">
                <a:solidFill>
                  <a:srgbClr val="1ABAED"/>
                </a:solidFill>
              </a:rPr>
              <a:t>STEP-UP</a:t>
            </a:r>
          </a:p>
          <a:p>
            <a:pPr algn="ctr"/>
            <a:r>
              <a:rPr lang="it-IT" sz="4800" i="1" dirty="0" err="1">
                <a:solidFill>
                  <a:srgbClr val="1ABAED"/>
                </a:solidFill>
              </a:rPr>
              <a:t>Sustainable</a:t>
            </a:r>
            <a:r>
              <a:rPr lang="it-IT" sz="4800" i="1" dirty="0">
                <a:solidFill>
                  <a:srgbClr val="1ABAED"/>
                </a:solidFill>
              </a:rPr>
              <a:t> </a:t>
            </a:r>
            <a:r>
              <a:rPr lang="it-IT" sz="4800" i="1" dirty="0" err="1">
                <a:solidFill>
                  <a:srgbClr val="1ABAED"/>
                </a:solidFill>
              </a:rPr>
              <a:t>Transport</a:t>
            </a:r>
            <a:r>
              <a:rPr lang="it-IT" sz="4800" i="1" dirty="0">
                <a:solidFill>
                  <a:srgbClr val="1ABAED"/>
                </a:solidFill>
              </a:rPr>
              <a:t> E-Planner to Upgrade the IT-HR </a:t>
            </a:r>
            <a:r>
              <a:rPr lang="it-IT" sz="4800" i="1" dirty="0" err="1">
                <a:solidFill>
                  <a:srgbClr val="1ABAED"/>
                </a:solidFill>
              </a:rPr>
              <a:t>mobility</a:t>
            </a:r>
            <a:endParaRPr lang="it-IT" sz="4800" i="1" dirty="0">
              <a:solidFill>
                <a:srgbClr val="1ABAED"/>
              </a:solidFill>
            </a:endParaRP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xmlns="" id="{8059E083-EDF3-4F97-83DB-2FA8D1EC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5" y="3858358"/>
            <a:ext cx="8569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sz="3000" dirty="0" err="1" smtClean="0">
                <a:solidFill>
                  <a:srgbClr val="57585A"/>
                </a:solidFill>
                <a:latin typeface="+mj-lt"/>
                <a:cs typeface="Arial" pitchFamily="34" charset="0"/>
              </a:rPr>
              <a:t>STEP-UP|Regione</a:t>
            </a:r>
            <a:r>
              <a:rPr lang="it-IT" sz="3000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 Marche</a:t>
            </a:r>
            <a:endParaRPr lang="it-IT" sz="3000" dirty="0">
              <a:solidFill>
                <a:srgbClr val="57585A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xmlns="" id="{D5536291-417C-40CE-89BB-20D79B33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6" y="4395621"/>
            <a:ext cx="8569325" cy="3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Ancona </a:t>
            </a:r>
            <a:r>
              <a:rPr lang="it-IT" dirty="0">
                <a:solidFill>
                  <a:srgbClr val="57585A"/>
                </a:solidFill>
                <a:latin typeface="+mj-lt"/>
                <a:cs typeface="Arial" pitchFamily="34" charset="0"/>
              </a:rPr>
              <a:t>| </a:t>
            </a:r>
            <a:r>
              <a:rPr lang="it-IT" dirty="0" smtClean="0">
                <a:solidFill>
                  <a:srgbClr val="57585A"/>
                </a:solidFill>
                <a:latin typeface="+mj-lt"/>
                <a:cs typeface="Arial" pitchFamily="34" charset="0"/>
              </a:rPr>
              <a:t>19 Settembre 2019</a:t>
            </a:r>
            <a:endParaRPr lang="it-IT" dirty="0">
              <a:solidFill>
                <a:srgbClr val="57585A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28" y="6446849"/>
            <a:ext cx="3155120" cy="10523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85" y="356417"/>
            <a:ext cx="2579915" cy="9560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531" y="455701"/>
            <a:ext cx="3153103" cy="64015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08000" y="428167"/>
            <a:ext cx="2830286" cy="816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Risultati immagini per regione marche">
            <a:extLst>
              <a:ext uri="{FF2B5EF4-FFF2-40B4-BE49-F238E27FC236}">
                <a16:creationId xmlns:a16="http://schemas.microsoft.com/office/drawing/2014/main" xmlns="" id="{9EDC884D-2E0E-4470-A62D-8205E4C8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1" y="425036"/>
            <a:ext cx="2482069" cy="91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438262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10</a:t>
            </a:fld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D31D999-87CA-4D9E-9550-D46872373F8D}"/>
              </a:ext>
            </a:extLst>
          </p:cNvPr>
          <p:cNvSpPr txBox="1"/>
          <p:nvPr/>
        </p:nvSpPr>
        <p:spPr>
          <a:xfrm>
            <a:off x="1060809" y="3191090"/>
            <a:ext cx="8740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 smtClean="0">
                <a:latin typeface="+mj-lt"/>
              </a:rPr>
              <a:t>Regione</a:t>
            </a:r>
            <a:r>
              <a:rPr lang="en-US" sz="2000" dirty="0" smtClean="0">
                <a:latin typeface="+mj-lt"/>
              </a:rPr>
              <a:t> Marche – </a:t>
            </a:r>
            <a:r>
              <a:rPr lang="it-IT" sz="2000" dirty="0">
                <a:latin typeface="+mj-lt"/>
              </a:rPr>
              <a:t>via Gentile da Fabriano, </a:t>
            </a:r>
            <a:r>
              <a:rPr lang="it-IT" sz="2000" dirty="0" smtClean="0">
                <a:latin typeface="+mj-lt"/>
              </a:rPr>
              <a:t>9 – Ancona</a:t>
            </a:r>
            <a:endParaRPr lang="it-IT" sz="2000" dirty="0">
              <a:latin typeface="+mj-lt"/>
            </a:endParaRPr>
          </a:p>
        </p:txBody>
      </p:sp>
      <p:pic>
        <p:nvPicPr>
          <p:cNvPr id="10" name="Immagine 8" descr="indirizzo.jpg">
            <a:extLst>
              <a:ext uri="{FF2B5EF4-FFF2-40B4-BE49-F238E27FC236}">
                <a16:creationId xmlns:a16="http://schemas.microsoft.com/office/drawing/2014/main" xmlns="" id="{A1351E14-EAD9-44FF-940D-FDD09ED61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1" y="326120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9" descr="mail.jpg">
            <a:extLst>
              <a:ext uri="{FF2B5EF4-FFF2-40B4-BE49-F238E27FC236}">
                <a16:creationId xmlns:a16="http://schemas.microsoft.com/office/drawing/2014/main" xmlns="" id="{D9A8D396-270E-4EA0-B5F2-428E7A839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76" y="390953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B5CFB7C-2B5B-41C1-84CC-8BBA33DC7671}"/>
              </a:ext>
            </a:extLst>
          </p:cNvPr>
          <p:cNvSpPr txBox="1"/>
          <p:nvPr/>
        </p:nvSpPr>
        <p:spPr>
          <a:xfrm>
            <a:off x="1054751" y="3855668"/>
            <a:ext cx="6264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latin typeface="+mj-lt"/>
              </a:rPr>
              <a:t>f</a:t>
            </a:r>
            <a:r>
              <a:rPr lang="it-IT" sz="2000" dirty="0" smtClean="0">
                <a:latin typeface="+mj-lt"/>
              </a:rPr>
              <a:t>unzione.trasportolocale@regione.marche.it </a:t>
            </a:r>
            <a:endParaRPr lang="it-IT" sz="2000" dirty="0">
              <a:latin typeface="+mj-lt"/>
            </a:endParaRPr>
          </a:p>
        </p:txBody>
      </p:sp>
      <p:pic>
        <p:nvPicPr>
          <p:cNvPr id="17" name="Picture 2" descr="Risultati immagini per regione marche">
            <a:extLst>
              <a:ext uri="{FF2B5EF4-FFF2-40B4-BE49-F238E27FC236}">
                <a16:creationId xmlns:a16="http://schemas.microsoft.com/office/drawing/2014/main" xmlns="" id="{BB0EDC3D-EAB0-4140-A5BC-6549B617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77" y="6845571"/>
            <a:ext cx="720000" cy="2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isultati immagini per REGIONE EMILIA ROMAGNA">
            <a:extLst>
              <a:ext uri="{FF2B5EF4-FFF2-40B4-BE49-F238E27FC236}">
                <a16:creationId xmlns:a16="http://schemas.microsoft.com/office/drawing/2014/main" xmlns="" id="{BB105D3A-D2D7-4AE4-8CEA-EA025527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47" y="6845571"/>
            <a:ext cx="1288031" cy="2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isultati immagini per SPLITSKO-DALMATINSKA ŽUPANIJA">
            <a:extLst>
              <a:ext uri="{FF2B5EF4-FFF2-40B4-BE49-F238E27FC236}">
                <a16:creationId xmlns:a16="http://schemas.microsoft.com/office/drawing/2014/main" xmlns="" id="{3D275695-EF22-46F2-85B7-81BD16A4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35" y="6769229"/>
            <a:ext cx="866032" cy="3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14">
            <a:extLst>
              <a:ext uri="{FF2B5EF4-FFF2-40B4-BE49-F238E27FC236}">
                <a16:creationId xmlns:a16="http://schemas.microsoft.com/office/drawing/2014/main" xmlns="" id="{CD331FE3-9C91-4F4B-BDBD-AE6AB83693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0991" y="6815609"/>
            <a:ext cx="1131338" cy="225816"/>
          </a:xfrm>
          <a:prstGeom prst="rect">
            <a:avLst/>
          </a:prstGeom>
        </p:spPr>
      </p:pic>
      <p:pic>
        <p:nvPicPr>
          <p:cNvPr id="23" name="Picture 6" descr="Risultati immagini per GRAD ŠIBENIK">
            <a:extLst>
              <a:ext uri="{FF2B5EF4-FFF2-40B4-BE49-F238E27FC236}">
                <a16:creationId xmlns:a16="http://schemas.microsoft.com/office/drawing/2014/main" xmlns="" id="{4CBC60DE-96F0-417C-B5F5-D338E3F18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1216"/>
          <a:stretch/>
        </p:blipFill>
        <p:spPr bwMode="auto">
          <a:xfrm>
            <a:off x="8312713" y="6755067"/>
            <a:ext cx="762918" cy="3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isultati immagini per comune di lecce">
            <a:extLst>
              <a:ext uri="{FF2B5EF4-FFF2-40B4-BE49-F238E27FC236}">
                <a16:creationId xmlns:a16="http://schemas.microsoft.com/office/drawing/2014/main" xmlns="" id="{5B10AB61-B1B4-493F-AF0B-DE27366A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16" y="6773309"/>
            <a:ext cx="68558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19">
            <a:extLst>
              <a:ext uri="{FF2B5EF4-FFF2-40B4-BE49-F238E27FC236}">
                <a16:creationId xmlns:a16="http://schemas.microsoft.com/office/drawing/2014/main" xmlns="" id="{C73CC8A7-446D-4F65-9958-80D6BF4B7B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9738" y="6776083"/>
            <a:ext cx="438262" cy="2653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017867A-32E5-404F-BCBC-CD2FD46D038F}"/>
              </a:ext>
            </a:extLst>
          </p:cNvPr>
          <p:cNvSpPr txBox="1"/>
          <p:nvPr/>
        </p:nvSpPr>
        <p:spPr>
          <a:xfrm>
            <a:off x="532596" y="384977"/>
            <a:ext cx="9619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1AB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l’attenzione!</a:t>
            </a:r>
            <a:endParaRPr lang="it-IT" sz="4400" dirty="0">
              <a:solidFill>
                <a:srgbClr val="1ABA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2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88" y="412108"/>
            <a:ext cx="9497437" cy="7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dirty="0" smtClean="0">
                <a:solidFill>
                  <a:srgbClr val="1ABAED"/>
                </a:solidFill>
              </a:rPr>
              <a:t>Partner coinvolti nel progetto</a:t>
            </a:r>
            <a:endParaRPr lang="it-IT" altLang="it-IT" sz="3200" dirty="0">
              <a:solidFill>
                <a:srgbClr val="1ABAED"/>
              </a:solidFill>
            </a:endParaRPr>
          </a:p>
        </p:txBody>
      </p:sp>
      <p:pic>
        <p:nvPicPr>
          <p:cNvPr id="15" name="Picture 2" descr="Risultati immagini per regione marche">
            <a:extLst>
              <a:ext uri="{FF2B5EF4-FFF2-40B4-BE49-F238E27FC236}">
                <a16:creationId xmlns:a16="http://schemas.microsoft.com/office/drawing/2014/main" xmlns="" id="{C12A69C8-122E-4C63-8E3B-F4B9BC8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0" y="6778896"/>
            <a:ext cx="865322" cy="3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isultati immagini per REGIONE EMILIA ROMAGNA">
            <a:extLst>
              <a:ext uri="{FF2B5EF4-FFF2-40B4-BE49-F238E27FC236}">
                <a16:creationId xmlns:a16="http://schemas.microsoft.com/office/drawing/2014/main" xmlns="" id="{B7D0C206-E337-44B1-9ECC-0A1A47DC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22" y="6778896"/>
            <a:ext cx="1288031" cy="2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sultati immagini per SPLITSKO-DALMATINSKA ŽUPANIJA">
            <a:extLst>
              <a:ext uri="{FF2B5EF4-FFF2-40B4-BE49-F238E27FC236}">
                <a16:creationId xmlns:a16="http://schemas.microsoft.com/office/drawing/2014/main" xmlns="" id="{7B8CC420-848E-42CC-8422-CC12F350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35" y="6731129"/>
            <a:ext cx="866032" cy="3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4">
            <a:extLst>
              <a:ext uri="{FF2B5EF4-FFF2-40B4-BE49-F238E27FC236}">
                <a16:creationId xmlns:a16="http://schemas.microsoft.com/office/drawing/2014/main" xmlns="" id="{3241BA75-B75B-40CF-AD43-E28B47B1B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466" y="6767984"/>
            <a:ext cx="1131338" cy="225816"/>
          </a:xfrm>
          <a:prstGeom prst="rect">
            <a:avLst/>
          </a:prstGeom>
        </p:spPr>
      </p:pic>
      <p:pic>
        <p:nvPicPr>
          <p:cNvPr id="19" name="Picture 6" descr="Risultati immagini per GRAD ŠIBENIK">
            <a:extLst>
              <a:ext uri="{FF2B5EF4-FFF2-40B4-BE49-F238E27FC236}">
                <a16:creationId xmlns:a16="http://schemas.microsoft.com/office/drawing/2014/main" xmlns="" id="{00EC98D6-2C3C-4474-9579-98275BAA8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1216"/>
          <a:stretch/>
        </p:blipFill>
        <p:spPr bwMode="auto">
          <a:xfrm>
            <a:off x="8322238" y="6726492"/>
            <a:ext cx="762918" cy="3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sultati immagini per comune di lecce">
            <a:extLst>
              <a:ext uri="{FF2B5EF4-FFF2-40B4-BE49-F238E27FC236}">
                <a16:creationId xmlns:a16="http://schemas.microsoft.com/office/drawing/2014/main" xmlns="" id="{67737FD6-5177-4D93-8C00-A6B74032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41" y="6706634"/>
            <a:ext cx="68558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19">
            <a:extLst>
              <a:ext uri="{FF2B5EF4-FFF2-40B4-BE49-F238E27FC236}">
                <a16:creationId xmlns:a16="http://schemas.microsoft.com/office/drawing/2014/main" xmlns="" id="{7D7C934C-3226-4580-981F-A2651955D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838" y="6737983"/>
            <a:ext cx="438262" cy="265342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8073AAAB-AD54-44FC-9A0B-69092A22D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20379"/>
              </p:ext>
            </p:extLst>
          </p:nvPr>
        </p:nvGraphicFramePr>
        <p:xfrm>
          <a:off x="1046479" y="1659425"/>
          <a:ext cx="9048145" cy="3319038"/>
        </p:xfrm>
        <a:graphic>
          <a:graphicData uri="http://schemas.openxmlformats.org/drawingml/2006/table">
            <a:tbl>
              <a:tblPr firstRow="1" bandRow="1"/>
              <a:tblGrid>
                <a:gridCol w="5457540">
                  <a:extLst>
                    <a:ext uri="{9D8B030D-6E8A-4147-A177-3AD203B41FA5}">
                      <a16:colId xmlns:a16="http://schemas.microsoft.com/office/drawing/2014/main" xmlns="" val="311879999"/>
                    </a:ext>
                  </a:extLst>
                </a:gridCol>
                <a:gridCol w="3590605">
                  <a:extLst>
                    <a:ext uri="{9D8B030D-6E8A-4147-A177-3AD203B41FA5}">
                      <a16:colId xmlns:a16="http://schemas.microsoft.com/office/drawing/2014/main" xmlns="" val="862467041"/>
                    </a:ext>
                  </a:extLst>
                </a:gridCol>
              </a:tblGrid>
              <a:tr h="48888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LP - MARCHE REGION (IT)</a:t>
                      </a:r>
                    </a:p>
                  </a:txBody>
                  <a:tcPr marL="80189" marR="80189" marT="40094" marB="4009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t-IT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0189" marR="80189" marT="40094" marB="400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9313167"/>
                  </a:ext>
                </a:extLst>
              </a:tr>
              <a:tr h="48888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PP1 - EMILIA ROMAGNA REGION (IT)</a:t>
                      </a:r>
                    </a:p>
                  </a:txBody>
                  <a:tcPr marL="80189" marR="80189" marT="40094" marB="4009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t-IT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0189" marR="80189" marT="40094" marB="400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173075"/>
                  </a:ext>
                </a:extLst>
              </a:tr>
              <a:tr h="48888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PP2 - MUNICIPALITY OF LECCE (IT</a:t>
                      </a:r>
                      <a:r>
                        <a:rPr lang="it-IT" sz="2400" b="1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PP3 – UNIVERSITY</a:t>
                      </a:r>
                      <a:r>
                        <a:rPr lang="it-IT" sz="2400" b="1" i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OF TRIESTE</a:t>
                      </a:r>
                      <a:endParaRPr lang="it-IT" sz="2400" b="1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0189" marR="80189" marT="40094" marB="4009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t-IT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0189" marR="80189" marT="40094" marB="400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9736509"/>
                  </a:ext>
                </a:extLst>
              </a:tr>
              <a:tr h="48888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PP4 - COUNTY OF SPLIT-DALMATIA (HR)</a:t>
                      </a:r>
                    </a:p>
                  </a:txBody>
                  <a:tcPr marL="80189" marR="80189" marT="40094" marB="4009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t-IT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0189" marR="80189" marT="40094" marB="400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518619"/>
                  </a:ext>
                </a:extLst>
              </a:tr>
              <a:tr h="48888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PP5 - CITY OF SIBENIK (HR)</a:t>
                      </a:r>
                    </a:p>
                  </a:txBody>
                  <a:tcPr marL="80189" marR="80189" marT="40094" marB="4009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t-IT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0189" marR="80189" marT="40094" marB="400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822450"/>
                  </a:ext>
                </a:extLst>
              </a:tr>
              <a:tr h="55178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PP6 - ZADAR AIRPORT LTD. (HR)</a:t>
                      </a:r>
                    </a:p>
                  </a:txBody>
                  <a:tcPr marL="80189" marR="80189" marT="40094" marB="40094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it-IT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0189" marR="80189" marT="40094" marB="4009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1374890"/>
                  </a:ext>
                </a:extLst>
              </a:tr>
            </a:tbl>
          </a:graphicData>
        </a:graphic>
      </p:graphicFrame>
      <p:pic>
        <p:nvPicPr>
          <p:cNvPr id="22" name="Picture 2" descr="Risultati immagini per regione marche">
            <a:extLst>
              <a:ext uri="{FF2B5EF4-FFF2-40B4-BE49-F238E27FC236}">
                <a16:creationId xmlns:a16="http://schemas.microsoft.com/office/drawing/2014/main" xmlns="" id="{9EDC884D-2E0E-4470-A62D-8205E4C85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96" y="1803023"/>
            <a:ext cx="1013312" cy="3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Risultati immagini per REGIONE EMILIA ROMAGNA">
            <a:extLst>
              <a:ext uri="{FF2B5EF4-FFF2-40B4-BE49-F238E27FC236}">
                <a16:creationId xmlns:a16="http://schemas.microsoft.com/office/drawing/2014/main" xmlns="" id="{E422B111-6165-4672-B1AF-B9A5151EB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40" y="2295502"/>
            <a:ext cx="1680170" cy="2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isultati immagini per comune di lecce">
            <a:extLst>
              <a:ext uri="{FF2B5EF4-FFF2-40B4-BE49-F238E27FC236}">
                <a16:creationId xmlns:a16="http://schemas.microsoft.com/office/drawing/2014/main" xmlns="" id="{8C7B6E2C-496F-426A-A308-76F15C56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64" y="2679701"/>
            <a:ext cx="806258" cy="3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Risultati immagini per SPLITSKO-DALMATINSKA ŽUPANIJA">
            <a:extLst>
              <a:ext uri="{FF2B5EF4-FFF2-40B4-BE49-F238E27FC236}">
                <a16:creationId xmlns:a16="http://schemas.microsoft.com/office/drawing/2014/main" xmlns="" id="{51F20B43-A071-46F7-82DF-4C8329B9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64" y="3572615"/>
            <a:ext cx="919151" cy="3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isultati immagini per GRAD ŠIBENIK">
            <a:extLst>
              <a:ext uri="{FF2B5EF4-FFF2-40B4-BE49-F238E27FC236}">
                <a16:creationId xmlns:a16="http://schemas.microsoft.com/office/drawing/2014/main" xmlns="" id="{E384ABCD-B2FE-4464-8FB3-07C37B268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1216"/>
          <a:stretch/>
        </p:blipFill>
        <p:spPr bwMode="auto">
          <a:xfrm>
            <a:off x="6726610" y="4040138"/>
            <a:ext cx="990661" cy="41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xmlns="" id="{AE72A2E0-559B-46AE-93F1-DE3C9571DE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9390" y="4499728"/>
            <a:ext cx="625102" cy="378463"/>
          </a:xfrm>
          <a:prstGeom prst="rect">
            <a:avLst/>
          </a:prstGeom>
        </p:spPr>
      </p:pic>
      <p:pic>
        <p:nvPicPr>
          <p:cNvPr id="25" name="Immagine 14">
            <a:extLst>
              <a:ext uri="{FF2B5EF4-FFF2-40B4-BE49-F238E27FC236}">
                <a16:creationId xmlns:a16="http://schemas.microsoft.com/office/drawing/2014/main" xmlns="" id="{3241BA75-B75B-40CF-AD43-E28B47B1B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3796" y="3198536"/>
            <a:ext cx="1131338" cy="2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10C5BAE-365C-4045-92F7-1335AE82D8E5}"/>
              </a:ext>
            </a:extLst>
          </p:cNvPr>
          <p:cNvSpPr txBox="1"/>
          <p:nvPr/>
        </p:nvSpPr>
        <p:spPr>
          <a:xfrm>
            <a:off x="468308" y="1271450"/>
            <a:ext cx="968388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000" dirty="0">
                <a:latin typeface="+mj-lt"/>
              </a:rPr>
              <a:t>S</a:t>
            </a:r>
            <a:r>
              <a:rPr lang="it-IT" sz="2000" dirty="0" smtClean="0">
                <a:latin typeface="+mj-lt"/>
              </a:rPr>
              <a:t>copo </a:t>
            </a:r>
            <a:r>
              <a:rPr lang="it-IT" sz="2000" dirty="0">
                <a:latin typeface="+mj-lt"/>
              </a:rPr>
              <a:t>generale del progetto pilota </a:t>
            </a:r>
            <a:r>
              <a:rPr lang="it-IT" sz="2000" dirty="0" smtClean="0">
                <a:latin typeface="+mj-lt"/>
              </a:rPr>
              <a:t>sviluppato dalla Regione Marche all’interno del progetto STEP-UP è </a:t>
            </a:r>
            <a:r>
              <a:rPr lang="it-IT" sz="2000" dirty="0">
                <a:latin typeface="+mj-lt"/>
              </a:rPr>
              <a:t>realizzare un </a:t>
            </a:r>
            <a:r>
              <a:rPr lang="it-IT" sz="2000" dirty="0" err="1">
                <a:latin typeface="+mj-lt"/>
              </a:rPr>
              <a:t>travel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err="1">
                <a:latin typeface="+mj-lt"/>
              </a:rPr>
              <a:t>planner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multimodale e transfrontaliero accessibile </a:t>
            </a:r>
            <a:r>
              <a:rPr lang="it-IT" sz="2000" dirty="0">
                <a:latin typeface="+mj-lt"/>
              </a:rPr>
              <a:t>da tutti gli utenti </a:t>
            </a:r>
            <a:r>
              <a:rPr lang="it-IT" sz="2000" dirty="0" smtClean="0">
                <a:latin typeface="+mj-lt"/>
              </a:rPr>
              <a:t>attraverso </a:t>
            </a:r>
            <a:r>
              <a:rPr lang="it-IT" sz="2000" dirty="0">
                <a:latin typeface="+mj-lt"/>
              </a:rPr>
              <a:t>un unico punto di accesso</a:t>
            </a:r>
            <a:r>
              <a:rPr lang="it-IT" sz="2000" dirty="0" smtClean="0">
                <a:latin typeface="+mj-lt"/>
              </a:rPr>
              <a:t>. </a:t>
            </a:r>
          </a:p>
          <a:p>
            <a:pPr algn="just">
              <a:defRPr/>
            </a:pPr>
            <a:endParaRPr lang="it-IT" sz="2000" dirty="0" smtClean="0">
              <a:latin typeface="+mj-lt"/>
            </a:endParaRPr>
          </a:p>
          <a:p>
            <a:pPr algn="just">
              <a:defRPr/>
            </a:pPr>
            <a:r>
              <a:rPr lang="it-IT" sz="2000" dirty="0" smtClean="0">
                <a:latin typeface="+mj-lt"/>
              </a:rPr>
              <a:t>I </a:t>
            </a:r>
            <a:r>
              <a:rPr lang="it-IT" sz="2000" dirty="0">
                <a:latin typeface="+mj-lt"/>
              </a:rPr>
              <a:t>due obiettivi principali sono:</a:t>
            </a:r>
          </a:p>
          <a:p>
            <a:pPr marL="342900" indent="-342900" algn="just">
              <a:buFontTx/>
              <a:buChar char="-"/>
              <a:defRPr/>
            </a:pPr>
            <a:r>
              <a:rPr lang="it-IT" sz="2000" dirty="0">
                <a:latin typeface="+mj-lt"/>
              </a:rPr>
              <a:t>facilitare lo scambio e quindi gli spostamenti all’interno dei territori coinvolti nel progetto attraverso una migliore accessibilità al trasporto pubblico;</a:t>
            </a:r>
          </a:p>
          <a:p>
            <a:pPr algn="just">
              <a:defRPr/>
            </a:pPr>
            <a:endParaRPr lang="it-IT" sz="2000" dirty="0">
              <a:latin typeface="+mj-lt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it-IT" sz="2000" dirty="0">
                <a:latin typeface="+mj-lt"/>
              </a:rPr>
              <a:t>attrarre la domanda grazie all’integrazione di informazioni territoriali accessibili dalla stessa piattaforma di mobilità 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it-IT" sz="2000" dirty="0">
                <a:latin typeface="+mj-lt"/>
              </a:rPr>
              <a:t>Semplificare l’accesso alle informazioni sul trasporto pubblico è un primo </a:t>
            </a:r>
            <a:r>
              <a:rPr lang="it-IT" sz="2000" dirty="0" err="1">
                <a:latin typeface="+mj-lt"/>
              </a:rPr>
              <a:t>step</a:t>
            </a:r>
            <a:r>
              <a:rPr lang="it-IT" sz="2000" dirty="0">
                <a:latin typeface="+mj-lt"/>
              </a:rPr>
              <a:t> per incrementarne l’utilizzo.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61" y="118218"/>
            <a:ext cx="9497437" cy="7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dirty="0" smtClean="0">
                <a:solidFill>
                  <a:srgbClr val="1ABAED"/>
                </a:solidFill>
              </a:rPr>
              <a:t>Obiettivo</a:t>
            </a:r>
            <a:endParaRPr lang="it-IT" altLang="it-IT" sz="4400" dirty="0">
              <a:solidFill>
                <a:srgbClr val="1ABAED"/>
              </a:solidFill>
            </a:endParaRPr>
          </a:p>
        </p:txBody>
      </p:sp>
      <p:pic>
        <p:nvPicPr>
          <p:cNvPr id="15" name="Picture 2" descr="Risultati immagini per regione marche">
            <a:extLst>
              <a:ext uri="{FF2B5EF4-FFF2-40B4-BE49-F238E27FC236}">
                <a16:creationId xmlns:a16="http://schemas.microsoft.com/office/drawing/2014/main" xmlns="" id="{C12A69C8-122E-4C63-8E3B-F4B9BC8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0" y="6778896"/>
            <a:ext cx="865322" cy="3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isultati immagini per REGIONE EMILIA ROMAGNA">
            <a:extLst>
              <a:ext uri="{FF2B5EF4-FFF2-40B4-BE49-F238E27FC236}">
                <a16:creationId xmlns:a16="http://schemas.microsoft.com/office/drawing/2014/main" xmlns="" id="{B7D0C206-E337-44B1-9ECC-0A1A47DC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22" y="6778896"/>
            <a:ext cx="1288031" cy="2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sultati immagini per SPLITSKO-DALMATINSKA ŽUPANIJA">
            <a:extLst>
              <a:ext uri="{FF2B5EF4-FFF2-40B4-BE49-F238E27FC236}">
                <a16:creationId xmlns:a16="http://schemas.microsoft.com/office/drawing/2014/main" xmlns="" id="{7B8CC420-848E-42CC-8422-CC12F350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35" y="6731129"/>
            <a:ext cx="866032" cy="3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4">
            <a:extLst>
              <a:ext uri="{FF2B5EF4-FFF2-40B4-BE49-F238E27FC236}">
                <a16:creationId xmlns:a16="http://schemas.microsoft.com/office/drawing/2014/main" xmlns="" id="{3241BA75-B75B-40CF-AD43-E28B47B1B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466" y="6767984"/>
            <a:ext cx="1131338" cy="225816"/>
          </a:xfrm>
          <a:prstGeom prst="rect">
            <a:avLst/>
          </a:prstGeom>
        </p:spPr>
      </p:pic>
      <p:pic>
        <p:nvPicPr>
          <p:cNvPr id="19" name="Picture 6" descr="Risultati immagini per GRAD ŠIBENIK">
            <a:extLst>
              <a:ext uri="{FF2B5EF4-FFF2-40B4-BE49-F238E27FC236}">
                <a16:creationId xmlns:a16="http://schemas.microsoft.com/office/drawing/2014/main" xmlns="" id="{00EC98D6-2C3C-4474-9579-98275BAA8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1216"/>
          <a:stretch/>
        </p:blipFill>
        <p:spPr bwMode="auto">
          <a:xfrm>
            <a:off x="8322238" y="6726492"/>
            <a:ext cx="762918" cy="3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sultati immagini per comune di lecce">
            <a:extLst>
              <a:ext uri="{FF2B5EF4-FFF2-40B4-BE49-F238E27FC236}">
                <a16:creationId xmlns:a16="http://schemas.microsoft.com/office/drawing/2014/main" xmlns="" id="{67737FD6-5177-4D93-8C00-A6B74032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41" y="6706634"/>
            <a:ext cx="68558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19">
            <a:extLst>
              <a:ext uri="{FF2B5EF4-FFF2-40B4-BE49-F238E27FC236}">
                <a16:creationId xmlns:a16="http://schemas.microsoft.com/office/drawing/2014/main" xmlns="" id="{7D7C934C-3226-4580-981F-A2651955D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838" y="6737983"/>
            <a:ext cx="438262" cy="2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61" y="118218"/>
            <a:ext cx="9497437" cy="7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dirty="0" smtClean="0">
                <a:solidFill>
                  <a:srgbClr val="1ABAED"/>
                </a:solidFill>
              </a:rPr>
              <a:t>E-</a:t>
            </a:r>
            <a:r>
              <a:rPr lang="it-IT" altLang="it-IT" sz="4400" dirty="0" err="1" smtClean="0">
                <a:solidFill>
                  <a:srgbClr val="1ABAED"/>
                </a:solidFill>
              </a:rPr>
              <a:t>planner</a:t>
            </a:r>
            <a:r>
              <a:rPr lang="it-IT" altLang="it-IT" sz="4400" dirty="0" smtClean="0">
                <a:solidFill>
                  <a:srgbClr val="1ABAED"/>
                </a:solidFill>
              </a:rPr>
              <a:t> - </a:t>
            </a:r>
            <a:r>
              <a:rPr lang="it-IT" altLang="it-IT" sz="4400" i="1" dirty="0" err="1" smtClean="0">
                <a:solidFill>
                  <a:srgbClr val="1ABAED"/>
                </a:solidFill>
              </a:rPr>
              <a:t>Never</a:t>
            </a:r>
            <a:r>
              <a:rPr lang="it-IT" altLang="it-IT" sz="4400" i="1" dirty="0" smtClean="0">
                <a:solidFill>
                  <a:srgbClr val="1ABAED"/>
                </a:solidFill>
              </a:rPr>
              <a:t> </a:t>
            </a:r>
            <a:r>
              <a:rPr lang="it-IT" altLang="it-IT" sz="4400" i="1" dirty="0" err="1" smtClean="0">
                <a:solidFill>
                  <a:srgbClr val="1ABAED"/>
                </a:solidFill>
              </a:rPr>
              <a:t>been</a:t>
            </a:r>
            <a:r>
              <a:rPr lang="it-IT" altLang="it-IT" sz="4400" i="1" dirty="0" smtClean="0">
                <a:solidFill>
                  <a:srgbClr val="1ABAED"/>
                </a:solidFill>
              </a:rPr>
              <a:t> so </a:t>
            </a:r>
            <a:r>
              <a:rPr lang="it-IT" altLang="it-IT" sz="4400" i="1" dirty="0" err="1" smtClean="0">
                <a:solidFill>
                  <a:srgbClr val="1ABAED"/>
                </a:solidFill>
              </a:rPr>
              <a:t>close</a:t>
            </a:r>
            <a:r>
              <a:rPr lang="it-IT" altLang="it-IT" sz="4400" dirty="0" smtClean="0">
                <a:solidFill>
                  <a:srgbClr val="1ABAED"/>
                </a:solidFill>
              </a:rPr>
              <a:t>  </a:t>
            </a:r>
            <a:endParaRPr lang="it-IT" altLang="it-IT" sz="4400" dirty="0">
              <a:solidFill>
                <a:srgbClr val="1ABAED"/>
              </a:solidFill>
            </a:endParaRPr>
          </a:p>
        </p:txBody>
      </p:sp>
      <p:pic>
        <p:nvPicPr>
          <p:cNvPr id="15" name="Picture 2" descr="Risultati immagini per regione marche">
            <a:extLst>
              <a:ext uri="{FF2B5EF4-FFF2-40B4-BE49-F238E27FC236}">
                <a16:creationId xmlns:a16="http://schemas.microsoft.com/office/drawing/2014/main" xmlns="" id="{C12A69C8-122E-4C63-8E3B-F4B9BC8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0" y="6778896"/>
            <a:ext cx="865322" cy="3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isultati immagini per REGIONE EMILIA ROMAGNA">
            <a:extLst>
              <a:ext uri="{FF2B5EF4-FFF2-40B4-BE49-F238E27FC236}">
                <a16:creationId xmlns:a16="http://schemas.microsoft.com/office/drawing/2014/main" xmlns="" id="{B7D0C206-E337-44B1-9ECC-0A1A47DC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22" y="6778896"/>
            <a:ext cx="1288031" cy="2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sultati immagini per SPLITSKO-DALMATINSKA ŽUPANIJA">
            <a:extLst>
              <a:ext uri="{FF2B5EF4-FFF2-40B4-BE49-F238E27FC236}">
                <a16:creationId xmlns:a16="http://schemas.microsoft.com/office/drawing/2014/main" xmlns="" id="{7B8CC420-848E-42CC-8422-CC12F350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35" y="6731129"/>
            <a:ext cx="866032" cy="3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4">
            <a:extLst>
              <a:ext uri="{FF2B5EF4-FFF2-40B4-BE49-F238E27FC236}">
                <a16:creationId xmlns:a16="http://schemas.microsoft.com/office/drawing/2014/main" xmlns="" id="{3241BA75-B75B-40CF-AD43-E28B47B1B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466" y="6767984"/>
            <a:ext cx="1131338" cy="225816"/>
          </a:xfrm>
          <a:prstGeom prst="rect">
            <a:avLst/>
          </a:prstGeom>
        </p:spPr>
      </p:pic>
      <p:pic>
        <p:nvPicPr>
          <p:cNvPr id="19" name="Picture 6" descr="Risultati immagini per GRAD ŠIBENIK">
            <a:extLst>
              <a:ext uri="{FF2B5EF4-FFF2-40B4-BE49-F238E27FC236}">
                <a16:creationId xmlns:a16="http://schemas.microsoft.com/office/drawing/2014/main" xmlns="" id="{00EC98D6-2C3C-4474-9579-98275BAA8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1216"/>
          <a:stretch/>
        </p:blipFill>
        <p:spPr bwMode="auto">
          <a:xfrm>
            <a:off x="8322238" y="6726492"/>
            <a:ext cx="762918" cy="3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sultati immagini per comune di lecce">
            <a:extLst>
              <a:ext uri="{FF2B5EF4-FFF2-40B4-BE49-F238E27FC236}">
                <a16:creationId xmlns:a16="http://schemas.microsoft.com/office/drawing/2014/main" xmlns="" id="{67737FD6-5177-4D93-8C00-A6B74032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41" y="6706634"/>
            <a:ext cx="68558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19">
            <a:extLst>
              <a:ext uri="{FF2B5EF4-FFF2-40B4-BE49-F238E27FC236}">
                <a16:creationId xmlns:a16="http://schemas.microsoft.com/office/drawing/2014/main" xmlns="" id="{7D7C934C-3226-4580-981F-A2651955D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838" y="6737983"/>
            <a:ext cx="438262" cy="26534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837" y="2321094"/>
            <a:ext cx="2939409" cy="361781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5295" y="2098511"/>
            <a:ext cx="3331069" cy="3421414"/>
          </a:xfrm>
          <a:prstGeom prst="rect">
            <a:avLst/>
          </a:prstGeom>
        </p:spPr>
      </p:pic>
      <p:sp>
        <p:nvSpPr>
          <p:cNvPr id="14" name="Figura a mano libera 13"/>
          <p:cNvSpPr/>
          <p:nvPr/>
        </p:nvSpPr>
        <p:spPr>
          <a:xfrm>
            <a:off x="1730532" y="2726896"/>
            <a:ext cx="3551506" cy="2788980"/>
          </a:xfrm>
          <a:custGeom>
            <a:avLst/>
            <a:gdLst>
              <a:gd name="connsiteX0" fmla="*/ 4235116 w 4235116"/>
              <a:gd name="connsiteY0" fmla="*/ 2678012 h 3083997"/>
              <a:gd name="connsiteX1" fmla="*/ 3368842 w 4235116"/>
              <a:gd name="connsiteY1" fmla="*/ 2880142 h 3083997"/>
              <a:gd name="connsiteX2" fmla="*/ 1164657 w 4235116"/>
              <a:gd name="connsiteY2" fmla="*/ 156193 h 3083997"/>
              <a:gd name="connsiteX3" fmla="*/ 0 w 4235116"/>
              <a:gd name="connsiteY3" fmla="*/ 570079 h 308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5116" h="3083997">
                <a:moveTo>
                  <a:pt x="4235116" y="2678012"/>
                </a:moveTo>
                <a:cubicBezTo>
                  <a:pt x="4057850" y="2989228"/>
                  <a:pt x="3880585" y="3300445"/>
                  <a:pt x="3368842" y="2880142"/>
                </a:cubicBezTo>
                <a:cubicBezTo>
                  <a:pt x="2857099" y="2459839"/>
                  <a:pt x="1726131" y="541203"/>
                  <a:pt x="1164657" y="156193"/>
                </a:cubicBezTo>
                <a:cubicBezTo>
                  <a:pt x="603183" y="-228817"/>
                  <a:pt x="301591" y="170631"/>
                  <a:pt x="0" y="570079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1"/>
          <p:cNvSpPr/>
          <p:nvPr/>
        </p:nvSpPr>
        <p:spPr>
          <a:xfrm>
            <a:off x="2109898" y="3608030"/>
            <a:ext cx="2897705" cy="1415305"/>
          </a:xfrm>
          <a:custGeom>
            <a:avLst/>
            <a:gdLst>
              <a:gd name="connsiteX0" fmla="*/ 3455469 w 3455469"/>
              <a:gd name="connsiteY0" fmla="*/ 1155032 h 1565015"/>
              <a:gd name="connsiteX1" fmla="*/ 2271562 w 3455469"/>
              <a:gd name="connsiteY1" fmla="*/ 1530417 h 1565015"/>
              <a:gd name="connsiteX2" fmla="*/ 1328286 w 3455469"/>
              <a:gd name="connsiteY2" fmla="*/ 385011 h 1565015"/>
              <a:gd name="connsiteX3" fmla="*/ 0 w 3455469"/>
              <a:gd name="connsiteY3" fmla="*/ 0 h 156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5469" h="1565015">
                <a:moveTo>
                  <a:pt x="3455469" y="1155032"/>
                </a:moveTo>
                <a:cubicBezTo>
                  <a:pt x="3040780" y="1406893"/>
                  <a:pt x="2626092" y="1658754"/>
                  <a:pt x="2271562" y="1530417"/>
                </a:cubicBezTo>
                <a:cubicBezTo>
                  <a:pt x="1917032" y="1402080"/>
                  <a:pt x="1706880" y="640080"/>
                  <a:pt x="1328286" y="385011"/>
                </a:cubicBezTo>
                <a:cubicBezTo>
                  <a:pt x="949692" y="129942"/>
                  <a:pt x="474846" y="64971"/>
                  <a:pt x="0" y="0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igura a mano libera 22"/>
          <p:cNvSpPr/>
          <p:nvPr/>
        </p:nvSpPr>
        <p:spPr>
          <a:xfrm>
            <a:off x="1762819" y="3259850"/>
            <a:ext cx="2921921" cy="1201221"/>
          </a:xfrm>
          <a:custGeom>
            <a:avLst/>
            <a:gdLst>
              <a:gd name="connsiteX0" fmla="*/ 3484346 w 3484346"/>
              <a:gd name="connsiteY0" fmla="*/ 1328286 h 1328286"/>
              <a:gd name="connsiteX1" fmla="*/ 1251284 w 3484346"/>
              <a:gd name="connsiteY1" fmla="*/ 221381 h 1328286"/>
              <a:gd name="connsiteX2" fmla="*/ 0 w 3484346"/>
              <a:gd name="connsiteY2" fmla="*/ 0 h 132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4346" h="1328286">
                <a:moveTo>
                  <a:pt x="3484346" y="1328286"/>
                </a:moveTo>
                <a:cubicBezTo>
                  <a:pt x="2658177" y="885524"/>
                  <a:pt x="1832008" y="442762"/>
                  <a:pt x="1251284" y="221381"/>
                </a:cubicBezTo>
                <a:cubicBezTo>
                  <a:pt x="670560" y="0"/>
                  <a:pt x="335280" y="0"/>
                  <a:pt x="0" y="0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igura a mano libera 23"/>
          <p:cNvSpPr/>
          <p:nvPr/>
        </p:nvSpPr>
        <p:spPr>
          <a:xfrm>
            <a:off x="2723340" y="4032501"/>
            <a:ext cx="1945256" cy="515615"/>
          </a:xfrm>
          <a:custGeom>
            <a:avLst/>
            <a:gdLst>
              <a:gd name="connsiteX0" fmla="*/ 2319688 w 2319688"/>
              <a:gd name="connsiteY0" fmla="*/ 570157 h 570157"/>
              <a:gd name="connsiteX1" fmla="*/ 423511 w 2319688"/>
              <a:gd name="connsiteY1" fmla="*/ 11891 h 570157"/>
              <a:gd name="connsiteX2" fmla="*/ 0 w 2319688"/>
              <a:gd name="connsiteY2" fmla="*/ 242898 h 57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9688" h="570157">
                <a:moveTo>
                  <a:pt x="2319688" y="570157"/>
                </a:moveTo>
                <a:cubicBezTo>
                  <a:pt x="1564907" y="318295"/>
                  <a:pt x="810126" y="66434"/>
                  <a:pt x="423511" y="11891"/>
                </a:cubicBezTo>
                <a:cubicBezTo>
                  <a:pt x="36896" y="-42652"/>
                  <a:pt x="18448" y="100123"/>
                  <a:pt x="0" y="242898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igura a mano libera 24"/>
          <p:cNvSpPr/>
          <p:nvPr/>
        </p:nvSpPr>
        <p:spPr>
          <a:xfrm>
            <a:off x="2117970" y="3316595"/>
            <a:ext cx="2219691" cy="1822325"/>
          </a:xfrm>
          <a:custGeom>
            <a:avLst/>
            <a:gdLst>
              <a:gd name="connsiteX0" fmla="*/ 0 w 2646947"/>
              <a:gd name="connsiteY0" fmla="*/ 341514 h 2015090"/>
              <a:gd name="connsiteX1" fmla="*/ 1029903 w 2646947"/>
              <a:gd name="connsiteY1" fmla="*/ 120133 h 2015090"/>
              <a:gd name="connsiteX2" fmla="*/ 1771048 w 2646947"/>
              <a:gd name="connsiteY2" fmla="*/ 1987434 h 2015090"/>
              <a:gd name="connsiteX3" fmla="*/ 2646947 w 2646947"/>
              <a:gd name="connsiteY3" fmla="*/ 1063408 h 20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6947" h="2015090">
                <a:moveTo>
                  <a:pt x="0" y="341514"/>
                </a:moveTo>
                <a:cubicBezTo>
                  <a:pt x="367364" y="93663"/>
                  <a:pt x="734728" y="-154187"/>
                  <a:pt x="1029903" y="120133"/>
                </a:cubicBezTo>
                <a:cubicBezTo>
                  <a:pt x="1325078" y="394453"/>
                  <a:pt x="1501541" y="1830222"/>
                  <a:pt x="1771048" y="1987434"/>
                </a:cubicBezTo>
                <a:cubicBezTo>
                  <a:pt x="2040555" y="2144647"/>
                  <a:pt x="2343751" y="1604027"/>
                  <a:pt x="2646947" y="1063408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 25"/>
          <p:cNvSpPr/>
          <p:nvPr/>
        </p:nvSpPr>
        <p:spPr>
          <a:xfrm>
            <a:off x="2174471" y="3625439"/>
            <a:ext cx="2356908" cy="880590"/>
          </a:xfrm>
          <a:custGeom>
            <a:avLst/>
            <a:gdLst>
              <a:gd name="connsiteX0" fmla="*/ 0 w 2810577"/>
              <a:gd name="connsiteY0" fmla="*/ 0 h 973738"/>
              <a:gd name="connsiteX1" fmla="*/ 1857675 w 2810577"/>
              <a:gd name="connsiteY1" fmla="*/ 924025 h 973738"/>
              <a:gd name="connsiteX2" fmla="*/ 2810577 w 2810577"/>
              <a:gd name="connsiteY2" fmla="*/ 856648 h 973738"/>
              <a:gd name="connsiteX3" fmla="*/ 2810577 w 2810577"/>
              <a:gd name="connsiteY3" fmla="*/ 856648 h 97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0577" h="973738">
                <a:moveTo>
                  <a:pt x="0" y="0"/>
                </a:moveTo>
                <a:cubicBezTo>
                  <a:pt x="694622" y="390625"/>
                  <a:pt x="1389245" y="781250"/>
                  <a:pt x="1857675" y="924025"/>
                </a:cubicBezTo>
                <a:cubicBezTo>
                  <a:pt x="2326105" y="1066800"/>
                  <a:pt x="2810577" y="856648"/>
                  <a:pt x="2810577" y="856648"/>
                </a:cubicBezTo>
                <a:lnTo>
                  <a:pt x="2810577" y="856648"/>
                </a:ln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>
            <a:off x="2771769" y="4234754"/>
            <a:ext cx="2219691" cy="574361"/>
          </a:xfrm>
          <a:custGeom>
            <a:avLst/>
            <a:gdLst>
              <a:gd name="connsiteX0" fmla="*/ 0 w 2646948"/>
              <a:gd name="connsiteY0" fmla="*/ 0 h 635117"/>
              <a:gd name="connsiteX1" fmla="*/ 1934678 w 2646948"/>
              <a:gd name="connsiteY1" fmla="*/ 606392 h 635117"/>
              <a:gd name="connsiteX2" fmla="*/ 2646948 w 2646948"/>
              <a:gd name="connsiteY2" fmla="*/ 481263 h 63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6948" h="635117">
                <a:moveTo>
                  <a:pt x="0" y="0"/>
                </a:moveTo>
                <a:cubicBezTo>
                  <a:pt x="746760" y="263091"/>
                  <a:pt x="1493520" y="526182"/>
                  <a:pt x="1934678" y="606392"/>
                </a:cubicBezTo>
                <a:cubicBezTo>
                  <a:pt x="2375836" y="686603"/>
                  <a:pt x="2511392" y="583933"/>
                  <a:pt x="2646948" y="481263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" name="Gruppo 27"/>
          <p:cNvGrpSpPr/>
          <p:nvPr/>
        </p:nvGrpSpPr>
        <p:grpSpPr>
          <a:xfrm>
            <a:off x="10852063" y="2166414"/>
            <a:ext cx="3619100" cy="3152793"/>
            <a:chOff x="5611527" y="1636294"/>
            <a:chExt cx="3619100" cy="3152793"/>
          </a:xfrm>
        </p:grpSpPr>
        <p:sp>
          <p:nvSpPr>
            <p:cNvPr id="29" name="Rettangolo 28"/>
            <p:cNvSpPr/>
            <p:nvPr/>
          </p:nvSpPr>
          <p:spPr>
            <a:xfrm>
              <a:off x="5611527" y="1636294"/>
              <a:ext cx="3619099" cy="3152793"/>
            </a:xfrm>
            <a:prstGeom prst="rect">
              <a:avLst/>
            </a:prstGeom>
            <a:solidFill>
              <a:srgbClr val="D5E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5611527" y="1792526"/>
              <a:ext cx="36191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800" dirty="0" smtClean="0"/>
                <a:t>La </a:t>
              </a:r>
              <a:r>
                <a:rPr lang="it-IT" sz="1800" dirty="0"/>
                <a:t>piattaforma è in grado di</a:t>
              </a:r>
              <a:r>
                <a:rPr lang="it-IT" sz="1800" dirty="0" smtClean="0"/>
                <a:t>:</a:t>
              </a:r>
            </a:p>
            <a:p>
              <a:endParaRPr lang="it-IT" sz="1800" dirty="0"/>
            </a:p>
            <a:p>
              <a:pPr marL="743727" lvl="1" indent="-342900">
                <a:buFont typeface="Wingdings" panose="05000000000000000000" pitchFamily="2" charset="2"/>
                <a:buChar char="§"/>
              </a:pPr>
              <a:r>
                <a:rPr lang="it-IT" sz="1800" dirty="0"/>
                <a:t>Mostrare soluzioni di viaggio multimodali e </a:t>
              </a:r>
              <a:r>
                <a:rPr lang="it-IT" sz="1800" dirty="0" err="1"/>
                <a:t>multivettore</a:t>
              </a:r>
              <a:endParaRPr lang="it-IT" sz="1800" dirty="0"/>
            </a:p>
            <a:p>
              <a:pPr marL="743727" lvl="1" indent="-342900">
                <a:buFont typeface="Wingdings" panose="05000000000000000000" pitchFamily="2" charset="2"/>
                <a:buChar char="§"/>
              </a:pPr>
              <a:r>
                <a:rPr lang="it-IT" sz="1800" dirty="0"/>
                <a:t>Fornire informazioni orarie sul trasporto pubblico</a:t>
              </a:r>
            </a:p>
            <a:p>
              <a:pPr marL="743727" lvl="1" indent="-342900">
                <a:buFont typeface="Wingdings" panose="05000000000000000000" pitchFamily="2" charset="2"/>
                <a:buChar char="§"/>
              </a:pPr>
              <a:r>
                <a:rPr lang="it-IT" sz="1800" dirty="0"/>
                <a:t>Fornire informazioni su eventi e punti di interesse dei territori facenti parte del progetto STEP-UP</a:t>
              </a:r>
            </a:p>
          </p:txBody>
        </p:sp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110C5BAE-365C-4045-92F7-1335AE82D8E5}"/>
              </a:ext>
            </a:extLst>
          </p:cNvPr>
          <p:cNvSpPr txBox="1"/>
          <p:nvPr/>
        </p:nvSpPr>
        <p:spPr>
          <a:xfrm>
            <a:off x="238760" y="1160332"/>
            <a:ext cx="10236199" cy="696502"/>
          </a:xfrm>
          <a:prstGeom prst="rect">
            <a:avLst/>
          </a:prstGeom>
          <a:noFill/>
        </p:spPr>
        <p:txBody>
          <a:bodyPr wrap="square" lIns="80165" tIns="40083" rIns="80165" bIns="40083">
            <a:spAutoFit/>
          </a:bodyPr>
          <a:lstStyle/>
          <a:p>
            <a:r>
              <a:rPr lang="it-IT" sz="2000" dirty="0" smtClean="0">
                <a:latin typeface="+mj-lt"/>
              </a:rPr>
              <a:t>Piattaforma di </a:t>
            </a:r>
            <a:r>
              <a:rPr lang="it-IT" sz="2000" dirty="0" err="1">
                <a:latin typeface="+mj-lt"/>
              </a:rPr>
              <a:t>travel</a:t>
            </a:r>
            <a:r>
              <a:rPr lang="it-IT" sz="2000" dirty="0">
                <a:latin typeface="+mj-lt"/>
              </a:rPr>
              <a:t> planning multimodale e </a:t>
            </a:r>
            <a:r>
              <a:rPr lang="it-IT" sz="2000" dirty="0" err="1">
                <a:latin typeface="+mj-lt"/>
              </a:rPr>
              <a:t>multivettore</a:t>
            </a:r>
            <a:r>
              <a:rPr lang="it-IT" sz="2000" dirty="0">
                <a:latin typeface="+mj-lt"/>
              </a:rPr>
              <a:t> </a:t>
            </a:r>
            <a:r>
              <a:rPr lang="it-IT" sz="2000" dirty="0" smtClean="0">
                <a:latin typeface="+mj-lt"/>
              </a:rPr>
              <a:t>in </a:t>
            </a:r>
            <a:r>
              <a:rPr lang="it-IT" sz="2000" dirty="0">
                <a:latin typeface="+mj-lt"/>
              </a:rPr>
              <a:t>grado di ricevere ed elaborare tutti i dati di mobilità e del territorio di tutti i partner di progetto. </a:t>
            </a:r>
          </a:p>
        </p:txBody>
      </p:sp>
    </p:spTree>
    <p:extLst>
      <p:ext uri="{BB962C8B-B14F-4D97-AF65-F5344CB8AC3E}">
        <p14:creationId xmlns:p14="http://schemas.microsoft.com/office/powerpoint/2010/main" val="40817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2146E-6 -9.65981E-8 L -0.38456 0.00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2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5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61" y="118218"/>
            <a:ext cx="9497437" cy="7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dirty="0" smtClean="0">
                <a:solidFill>
                  <a:srgbClr val="1ABAED"/>
                </a:solidFill>
              </a:rPr>
              <a:t>E-</a:t>
            </a:r>
            <a:r>
              <a:rPr lang="it-IT" altLang="it-IT" sz="4400" dirty="0" err="1" smtClean="0">
                <a:solidFill>
                  <a:srgbClr val="1ABAED"/>
                </a:solidFill>
              </a:rPr>
              <a:t>planner</a:t>
            </a:r>
            <a:r>
              <a:rPr lang="it-IT" altLang="it-IT" sz="4400" dirty="0" smtClean="0">
                <a:solidFill>
                  <a:srgbClr val="1ABAED"/>
                </a:solidFill>
              </a:rPr>
              <a:t> - </a:t>
            </a:r>
            <a:r>
              <a:rPr lang="it-IT" altLang="it-IT" sz="4400" i="1" dirty="0" err="1" smtClean="0">
                <a:solidFill>
                  <a:srgbClr val="1ABAED"/>
                </a:solidFill>
              </a:rPr>
              <a:t>Never</a:t>
            </a:r>
            <a:r>
              <a:rPr lang="it-IT" altLang="it-IT" sz="4400" i="1" dirty="0" smtClean="0">
                <a:solidFill>
                  <a:srgbClr val="1ABAED"/>
                </a:solidFill>
              </a:rPr>
              <a:t> </a:t>
            </a:r>
            <a:r>
              <a:rPr lang="it-IT" altLang="it-IT" sz="4400" i="1" dirty="0" err="1" smtClean="0">
                <a:solidFill>
                  <a:srgbClr val="1ABAED"/>
                </a:solidFill>
              </a:rPr>
              <a:t>been</a:t>
            </a:r>
            <a:r>
              <a:rPr lang="it-IT" altLang="it-IT" sz="4400" i="1" dirty="0" smtClean="0">
                <a:solidFill>
                  <a:srgbClr val="1ABAED"/>
                </a:solidFill>
              </a:rPr>
              <a:t> so </a:t>
            </a:r>
            <a:r>
              <a:rPr lang="it-IT" altLang="it-IT" sz="4400" i="1" dirty="0" err="1" smtClean="0">
                <a:solidFill>
                  <a:srgbClr val="1ABAED"/>
                </a:solidFill>
              </a:rPr>
              <a:t>close</a:t>
            </a:r>
            <a:r>
              <a:rPr lang="it-IT" altLang="it-IT" sz="4400" dirty="0" smtClean="0">
                <a:solidFill>
                  <a:srgbClr val="1ABAED"/>
                </a:solidFill>
              </a:rPr>
              <a:t>  </a:t>
            </a:r>
            <a:endParaRPr lang="it-IT" altLang="it-IT" sz="4400" dirty="0">
              <a:solidFill>
                <a:srgbClr val="1ABAED"/>
              </a:solidFill>
            </a:endParaRPr>
          </a:p>
        </p:txBody>
      </p:sp>
      <p:pic>
        <p:nvPicPr>
          <p:cNvPr id="15" name="Picture 2" descr="Risultati immagini per regione marche">
            <a:extLst>
              <a:ext uri="{FF2B5EF4-FFF2-40B4-BE49-F238E27FC236}">
                <a16:creationId xmlns:a16="http://schemas.microsoft.com/office/drawing/2014/main" xmlns="" id="{C12A69C8-122E-4C63-8E3B-F4B9BC8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0" y="6778896"/>
            <a:ext cx="865322" cy="3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isultati immagini per REGIONE EMILIA ROMAGNA">
            <a:extLst>
              <a:ext uri="{FF2B5EF4-FFF2-40B4-BE49-F238E27FC236}">
                <a16:creationId xmlns:a16="http://schemas.microsoft.com/office/drawing/2014/main" xmlns="" id="{B7D0C206-E337-44B1-9ECC-0A1A47DC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22" y="6778896"/>
            <a:ext cx="1288031" cy="2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sultati immagini per SPLITSKO-DALMATINSKA ŽUPANIJA">
            <a:extLst>
              <a:ext uri="{FF2B5EF4-FFF2-40B4-BE49-F238E27FC236}">
                <a16:creationId xmlns:a16="http://schemas.microsoft.com/office/drawing/2014/main" xmlns="" id="{7B8CC420-848E-42CC-8422-CC12F350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35" y="6731129"/>
            <a:ext cx="866032" cy="3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4">
            <a:extLst>
              <a:ext uri="{FF2B5EF4-FFF2-40B4-BE49-F238E27FC236}">
                <a16:creationId xmlns:a16="http://schemas.microsoft.com/office/drawing/2014/main" xmlns="" id="{3241BA75-B75B-40CF-AD43-E28B47B1B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466" y="6767984"/>
            <a:ext cx="1131338" cy="225816"/>
          </a:xfrm>
          <a:prstGeom prst="rect">
            <a:avLst/>
          </a:prstGeom>
        </p:spPr>
      </p:pic>
      <p:pic>
        <p:nvPicPr>
          <p:cNvPr id="19" name="Picture 6" descr="Risultati immagini per GRAD ŠIBENIK">
            <a:extLst>
              <a:ext uri="{FF2B5EF4-FFF2-40B4-BE49-F238E27FC236}">
                <a16:creationId xmlns:a16="http://schemas.microsoft.com/office/drawing/2014/main" xmlns="" id="{00EC98D6-2C3C-4474-9579-98275BAA8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1216"/>
          <a:stretch/>
        </p:blipFill>
        <p:spPr bwMode="auto">
          <a:xfrm>
            <a:off x="8322238" y="6726492"/>
            <a:ext cx="762918" cy="3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sultati immagini per comune di lecce">
            <a:extLst>
              <a:ext uri="{FF2B5EF4-FFF2-40B4-BE49-F238E27FC236}">
                <a16:creationId xmlns:a16="http://schemas.microsoft.com/office/drawing/2014/main" xmlns="" id="{67737FD6-5177-4D93-8C00-A6B74032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41" y="6706634"/>
            <a:ext cx="68558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19">
            <a:extLst>
              <a:ext uri="{FF2B5EF4-FFF2-40B4-BE49-F238E27FC236}">
                <a16:creationId xmlns:a16="http://schemas.microsoft.com/office/drawing/2014/main" xmlns="" id="{7D7C934C-3226-4580-981F-A2651955D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838" y="6737983"/>
            <a:ext cx="438262" cy="26534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10C5BAE-365C-4045-92F7-1335AE82D8E5}"/>
              </a:ext>
            </a:extLst>
          </p:cNvPr>
          <p:cNvSpPr txBox="1"/>
          <p:nvPr/>
        </p:nvSpPr>
        <p:spPr>
          <a:xfrm>
            <a:off x="468308" y="1308026"/>
            <a:ext cx="9683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+mj-lt"/>
              </a:rPr>
              <a:t>La piattaforma sviluppata è disponibile agli utenti finali attraverso due canali: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err="1" smtClean="0">
                <a:latin typeface="+mj-lt"/>
              </a:rPr>
              <a:t>App</a:t>
            </a:r>
            <a:r>
              <a:rPr lang="it-IT" sz="2000" dirty="0" smtClean="0">
                <a:latin typeface="+mj-lt"/>
              </a:rPr>
              <a:t> mobile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it-IT" sz="2000" dirty="0" smtClean="0">
                <a:latin typeface="+mj-lt"/>
              </a:rPr>
              <a:t>Portale web</a:t>
            </a:r>
            <a:endParaRPr lang="it-IT" sz="2000" dirty="0">
              <a:latin typeface="+mj-lt"/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2849880" y="2127585"/>
            <a:ext cx="4202938" cy="3243441"/>
            <a:chOff x="2997794" y="2214987"/>
            <a:chExt cx="3928024" cy="306967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794" y="2214987"/>
              <a:ext cx="3928024" cy="3069679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87080" y="2395950"/>
              <a:ext cx="3518520" cy="1789970"/>
            </a:xfrm>
            <a:prstGeom prst="rect">
              <a:avLst/>
            </a:prstGeom>
          </p:spPr>
        </p:pic>
      </p:grpSp>
      <p:pic>
        <p:nvPicPr>
          <p:cNvPr id="22" name="Immagin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22" y="3499875"/>
            <a:ext cx="1232658" cy="24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6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61" y="118218"/>
            <a:ext cx="9497437" cy="7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dirty="0" smtClean="0">
                <a:solidFill>
                  <a:srgbClr val="1ABAED"/>
                </a:solidFill>
              </a:rPr>
              <a:t>E-</a:t>
            </a:r>
            <a:r>
              <a:rPr lang="it-IT" altLang="it-IT" sz="4400" dirty="0" err="1" smtClean="0">
                <a:solidFill>
                  <a:srgbClr val="1ABAED"/>
                </a:solidFill>
              </a:rPr>
              <a:t>planner</a:t>
            </a:r>
            <a:r>
              <a:rPr lang="it-IT" altLang="it-IT" sz="4400" dirty="0" smtClean="0">
                <a:solidFill>
                  <a:srgbClr val="1ABAED"/>
                </a:solidFill>
              </a:rPr>
              <a:t> – </a:t>
            </a:r>
            <a:r>
              <a:rPr lang="it-IT" altLang="it-IT" sz="4400" i="1" dirty="0" smtClean="0">
                <a:solidFill>
                  <a:srgbClr val="1ABAED"/>
                </a:solidFill>
              </a:rPr>
              <a:t>Calcolo percorso</a:t>
            </a:r>
            <a:endParaRPr lang="it-IT" altLang="it-IT" sz="4400" dirty="0">
              <a:solidFill>
                <a:srgbClr val="1ABAED"/>
              </a:solidFill>
            </a:endParaRPr>
          </a:p>
        </p:txBody>
      </p:sp>
      <p:pic>
        <p:nvPicPr>
          <p:cNvPr id="15" name="Picture 2" descr="Risultati immagini per regione marche">
            <a:extLst>
              <a:ext uri="{FF2B5EF4-FFF2-40B4-BE49-F238E27FC236}">
                <a16:creationId xmlns:a16="http://schemas.microsoft.com/office/drawing/2014/main" xmlns="" id="{C12A69C8-122E-4C63-8E3B-F4B9BC8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0" y="6778896"/>
            <a:ext cx="865322" cy="3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isultati immagini per REGIONE EMILIA ROMAGNA">
            <a:extLst>
              <a:ext uri="{FF2B5EF4-FFF2-40B4-BE49-F238E27FC236}">
                <a16:creationId xmlns:a16="http://schemas.microsoft.com/office/drawing/2014/main" xmlns="" id="{B7D0C206-E337-44B1-9ECC-0A1A47DC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22" y="6778896"/>
            <a:ext cx="1288031" cy="2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sultati immagini per SPLITSKO-DALMATINSKA ŽUPANIJA">
            <a:extLst>
              <a:ext uri="{FF2B5EF4-FFF2-40B4-BE49-F238E27FC236}">
                <a16:creationId xmlns:a16="http://schemas.microsoft.com/office/drawing/2014/main" xmlns="" id="{7B8CC420-848E-42CC-8422-CC12F350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35" y="6731129"/>
            <a:ext cx="866032" cy="3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4">
            <a:extLst>
              <a:ext uri="{FF2B5EF4-FFF2-40B4-BE49-F238E27FC236}">
                <a16:creationId xmlns:a16="http://schemas.microsoft.com/office/drawing/2014/main" xmlns="" id="{3241BA75-B75B-40CF-AD43-E28B47B1B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466" y="6767984"/>
            <a:ext cx="1131338" cy="225816"/>
          </a:xfrm>
          <a:prstGeom prst="rect">
            <a:avLst/>
          </a:prstGeom>
        </p:spPr>
      </p:pic>
      <p:pic>
        <p:nvPicPr>
          <p:cNvPr id="19" name="Picture 6" descr="Risultati immagini per GRAD ŠIBENIK">
            <a:extLst>
              <a:ext uri="{FF2B5EF4-FFF2-40B4-BE49-F238E27FC236}">
                <a16:creationId xmlns:a16="http://schemas.microsoft.com/office/drawing/2014/main" xmlns="" id="{00EC98D6-2C3C-4474-9579-98275BAA8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1216"/>
          <a:stretch/>
        </p:blipFill>
        <p:spPr bwMode="auto">
          <a:xfrm>
            <a:off x="8322238" y="6726492"/>
            <a:ext cx="762918" cy="3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sultati immagini per comune di lecce">
            <a:extLst>
              <a:ext uri="{FF2B5EF4-FFF2-40B4-BE49-F238E27FC236}">
                <a16:creationId xmlns:a16="http://schemas.microsoft.com/office/drawing/2014/main" xmlns="" id="{67737FD6-5177-4D93-8C00-A6B74032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41" y="6706634"/>
            <a:ext cx="68558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19">
            <a:extLst>
              <a:ext uri="{FF2B5EF4-FFF2-40B4-BE49-F238E27FC236}">
                <a16:creationId xmlns:a16="http://schemas.microsoft.com/office/drawing/2014/main" xmlns="" id="{7D7C934C-3226-4580-981F-A2651955D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838" y="6737983"/>
            <a:ext cx="438262" cy="26534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7" y="1146628"/>
            <a:ext cx="2338886" cy="47366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57" y="1146628"/>
            <a:ext cx="2339357" cy="4737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69" y="1145675"/>
            <a:ext cx="2339357" cy="47376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9" y="4040913"/>
            <a:ext cx="669835" cy="487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53" y="4485921"/>
            <a:ext cx="669835" cy="4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7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61" y="118218"/>
            <a:ext cx="9497437" cy="7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dirty="0" smtClean="0">
                <a:solidFill>
                  <a:srgbClr val="1ABAED"/>
                </a:solidFill>
              </a:rPr>
              <a:t>E-</a:t>
            </a:r>
            <a:r>
              <a:rPr lang="it-IT" altLang="it-IT" sz="4400" dirty="0" err="1" smtClean="0">
                <a:solidFill>
                  <a:srgbClr val="1ABAED"/>
                </a:solidFill>
              </a:rPr>
              <a:t>planner</a:t>
            </a:r>
            <a:r>
              <a:rPr lang="it-IT" altLang="it-IT" sz="4400" dirty="0" smtClean="0">
                <a:solidFill>
                  <a:srgbClr val="1ABAED"/>
                </a:solidFill>
              </a:rPr>
              <a:t> – </a:t>
            </a:r>
            <a:r>
              <a:rPr lang="it-IT" altLang="it-IT" sz="4400" i="1" dirty="0" smtClean="0">
                <a:solidFill>
                  <a:srgbClr val="1ABAED"/>
                </a:solidFill>
              </a:rPr>
              <a:t>Orari e fermate</a:t>
            </a:r>
            <a:endParaRPr lang="it-IT" altLang="it-IT" sz="4400" dirty="0">
              <a:solidFill>
                <a:srgbClr val="1ABAED"/>
              </a:solidFill>
            </a:endParaRPr>
          </a:p>
        </p:txBody>
      </p:sp>
      <p:pic>
        <p:nvPicPr>
          <p:cNvPr id="15" name="Picture 2" descr="Risultati immagini per regione marche">
            <a:extLst>
              <a:ext uri="{FF2B5EF4-FFF2-40B4-BE49-F238E27FC236}">
                <a16:creationId xmlns:a16="http://schemas.microsoft.com/office/drawing/2014/main" xmlns="" id="{C12A69C8-122E-4C63-8E3B-F4B9BC8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0" y="6778896"/>
            <a:ext cx="865322" cy="3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isultati immagini per REGIONE EMILIA ROMAGNA">
            <a:extLst>
              <a:ext uri="{FF2B5EF4-FFF2-40B4-BE49-F238E27FC236}">
                <a16:creationId xmlns:a16="http://schemas.microsoft.com/office/drawing/2014/main" xmlns="" id="{B7D0C206-E337-44B1-9ECC-0A1A47DC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22" y="6778896"/>
            <a:ext cx="1288031" cy="2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sultati immagini per SPLITSKO-DALMATINSKA ŽUPANIJA">
            <a:extLst>
              <a:ext uri="{FF2B5EF4-FFF2-40B4-BE49-F238E27FC236}">
                <a16:creationId xmlns:a16="http://schemas.microsoft.com/office/drawing/2014/main" xmlns="" id="{7B8CC420-848E-42CC-8422-CC12F350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35" y="6731129"/>
            <a:ext cx="866032" cy="3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4">
            <a:extLst>
              <a:ext uri="{FF2B5EF4-FFF2-40B4-BE49-F238E27FC236}">
                <a16:creationId xmlns:a16="http://schemas.microsoft.com/office/drawing/2014/main" xmlns="" id="{3241BA75-B75B-40CF-AD43-E28B47B1B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466" y="6767984"/>
            <a:ext cx="1131338" cy="225816"/>
          </a:xfrm>
          <a:prstGeom prst="rect">
            <a:avLst/>
          </a:prstGeom>
        </p:spPr>
      </p:pic>
      <p:pic>
        <p:nvPicPr>
          <p:cNvPr id="19" name="Picture 6" descr="Risultati immagini per GRAD ŠIBENIK">
            <a:extLst>
              <a:ext uri="{FF2B5EF4-FFF2-40B4-BE49-F238E27FC236}">
                <a16:creationId xmlns:a16="http://schemas.microsoft.com/office/drawing/2014/main" xmlns="" id="{00EC98D6-2C3C-4474-9579-98275BAA8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1216"/>
          <a:stretch/>
        </p:blipFill>
        <p:spPr bwMode="auto">
          <a:xfrm>
            <a:off x="8322238" y="6726492"/>
            <a:ext cx="762918" cy="3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sultati immagini per comune di lecce">
            <a:extLst>
              <a:ext uri="{FF2B5EF4-FFF2-40B4-BE49-F238E27FC236}">
                <a16:creationId xmlns:a16="http://schemas.microsoft.com/office/drawing/2014/main" xmlns="" id="{67737FD6-5177-4D93-8C00-A6B74032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41" y="6706634"/>
            <a:ext cx="68558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19">
            <a:extLst>
              <a:ext uri="{FF2B5EF4-FFF2-40B4-BE49-F238E27FC236}">
                <a16:creationId xmlns:a16="http://schemas.microsoft.com/office/drawing/2014/main" xmlns="" id="{7D7C934C-3226-4580-981F-A2651955D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838" y="6737983"/>
            <a:ext cx="438262" cy="26534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1" y="1094875"/>
            <a:ext cx="2338886" cy="47366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91" y="1094875"/>
            <a:ext cx="2339357" cy="4737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00" y="1093922"/>
            <a:ext cx="2339357" cy="4737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90" y="1093922"/>
            <a:ext cx="2339357" cy="47376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99" y="3992145"/>
            <a:ext cx="669835" cy="4872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13" y="4368065"/>
            <a:ext cx="669835" cy="4872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21" y="3423185"/>
            <a:ext cx="669835" cy="4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8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61" y="118218"/>
            <a:ext cx="9497437" cy="7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dirty="0" smtClean="0">
                <a:solidFill>
                  <a:srgbClr val="1ABAED"/>
                </a:solidFill>
              </a:rPr>
              <a:t>E-</a:t>
            </a:r>
            <a:r>
              <a:rPr lang="it-IT" altLang="it-IT" sz="4400" dirty="0" err="1" smtClean="0">
                <a:solidFill>
                  <a:srgbClr val="1ABAED"/>
                </a:solidFill>
              </a:rPr>
              <a:t>planner</a:t>
            </a:r>
            <a:r>
              <a:rPr lang="it-IT" altLang="it-IT" sz="4400" dirty="0" smtClean="0">
                <a:solidFill>
                  <a:srgbClr val="1ABAED"/>
                </a:solidFill>
              </a:rPr>
              <a:t> – </a:t>
            </a:r>
            <a:r>
              <a:rPr lang="it-IT" altLang="it-IT" sz="4400" i="1" dirty="0" smtClean="0">
                <a:solidFill>
                  <a:srgbClr val="1ABAED"/>
                </a:solidFill>
              </a:rPr>
              <a:t>Eventi</a:t>
            </a:r>
            <a:endParaRPr lang="it-IT" altLang="it-IT" sz="4400" dirty="0">
              <a:solidFill>
                <a:srgbClr val="1ABAED"/>
              </a:solidFill>
            </a:endParaRPr>
          </a:p>
        </p:txBody>
      </p:sp>
      <p:pic>
        <p:nvPicPr>
          <p:cNvPr id="15" name="Picture 2" descr="Risultati immagini per regione marche">
            <a:extLst>
              <a:ext uri="{FF2B5EF4-FFF2-40B4-BE49-F238E27FC236}">
                <a16:creationId xmlns:a16="http://schemas.microsoft.com/office/drawing/2014/main" xmlns="" id="{C12A69C8-122E-4C63-8E3B-F4B9BC8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0" y="6778896"/>
            <a:ext cx="865322" cy="3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isultati immagini per REGIONE EMILIA ROMAGNA">
            <a:extLst>
              <a:ext uri="{FF2B5EF4-FFF2-40B4-BE49-F238E27FC236}">
                <a16:creationId xmlns:a16="http://schemas.microsoft.com/office/drawing/2014/main" xmlns="" id="{B7D0C206-E337-44B1-9ECC-0A1A47DC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22" y="6778896"/>
            <a:ext cx="1288031" cy="2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sultati immagini per SPLITSKO-DALMATINSKA ŽUPANIJA">
            <a:extLst>
              <a:ext uri="{FF2B5EF4-FFF2-40B4-BE49-F238E27FC236}">
                <a16:creationId xmlns:a16="http://schemas.microsoft.com/office/drawing/2014/main" xmlns="" id="{7B8CC420-848E-42CC-8422-CC12F350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35" y="6731129"/>
            <a:ext cx="866032" cy="3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4">
            <a:extLst>
              <a:ext uri="{FF2B5EF4-FFF2-40B4-BE49-F238E27FC236}">
                <a16:creationId xmlns:a16="http://schemas.microsoft.com/office/drawing/2014/main" xmlns="" id="{3241BA75-B75B-40CF-AD43-E28B47B1B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466" y="6767984"/>
            <a:ext cx="1131338" cy="225816"/>
          </a:xfrm>
          <a:prstGeom prst="rect">
            <a:avLst/>
          </a:prstGeom>
        </p:spPr>
      </p:pic>
      <p:pic>
        <p:nvPicPr>
          <p:cNvPr id="19" name="Picture 6" descr="Risultati immagini per GRAD ŠIBENIK">
            <a:extLst>
              <a:ext uri="{FF2B5EF4-FFF2-40B4-BE49-F238E27FC236}">
                <a16:creationId xmlns:a16="http://schemas.microsoft.com/office/drawing/2014/main" xmlns="" id="{00EC98D6-2C3C-4474-9579-98275BAA8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1216"/>
          <a:stretch/>
        </p:blipFill>
        <p:spPr bwMode="auto">
          <a:xfrm>
            <a:off x="8322238" y="6726492"/>
            <a:ext cx="762918" cy="3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sultati immagini per comune di lecce">
            <a:extLst>
              <a:ext uri="{FF2B5EF4-FFF2-40B4-BE49-F238E27FC236}">
                <a16:creationId xmlns:a16="http://schemas.microsoft.com/office/drawing/2014/main" xmlns="" id="{67737FD6-5177-4D93-8C00-A6B74032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41" y="6706634"/>
            <a:ext cx="68558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19">
            <a:extLst>
              <a:ext uri="{FF2B5EF4-FFF2-40B4-BE49-F238E27FC236}">
                <a16:creationId xmlns:a16="http://schemas.microsoft.com/office/drawing/2014/main" xmlns="" id="{7D7C934C-3226-4580-981F-A2651955D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838" y="6737983"/>
            <a:ext cx="438262" cy="26534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56" y="1087617"/>
            <a:ext cx="2338886" cy="473664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17" y="1087617"/>
            <a:ext cx="2339357" cy="47376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45" y="4563137"/>
            <a:ext cx="669835" cy="4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9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xmlns="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61" y="118218"/>
            <a:ext cx="9497437" cy="7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dirty="0" smtClean="0">
                <a:solidFill>
                  <a:srgbClr val="1ABAED"/>
                </a:solidFill>
              </a:rPr>
              <a:t>Risultati attesi</a:t>
            </a:r>
            <a:endParaRPr lang="it-IT" altLang="it-IT" sz="4400" dirty="0">
              <a:solidFill>
                <a:srgbClr val="1ABAED"/>
              </a:solidFill>
            </a:endParaRPr>
          </a:p>
        </p:txBody>
      </p:sp>
      <p:pic>
        <p:nvPicPr>
          <p:cNvPr id="15" name="Picture 2" descr="Risultati immagini per regione marche">
            <a:extLst>
              <a:ext uri="{FF2B5EF4-FFF2-40B4-BE49-F238E27FC236}">
                <a16:creationId xmlns:a16="http://schemas.microsoft.com/office/drawing/2014/main" xmlns="" id="{C12A69C8-122E-4C63-8E3B-F4B9BC83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0" y="6778896"/>
            <a:ext cx="865322" cy="3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isultati immagini per REGIONE EMILIA ROMAGNA">
            <a:extLst>
              <a:ext uri="{FF2B5EF4-FFF2-40B4-BE49-F238E27FC236}">
                <a16:creationId xmlns:a16="http://schemas.microsoft.com/office/drawing/2014/main" xmlns="" id="{B7D0C206-E337-44B1-9ECC-0A1A47DC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22" y="6778896"/>
            <a:ext cx="1288031" cy="2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Risultati immagini per SPLITSKO-DALMATINSKA ŽUPANIJA">
            <a:extLst>
              <a:ext uri="{FF2B5EF4-FFF2-40B4-BE49-F238E27FC236}">
                <a16:creationId xmlns:a16="http://schemas.microsoft.com/office/drawing/2014/main" xmlns="" id="{7B8CC420-848E-42CC-8422-CC12F350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35" y="6731129"/>
            <a:ext cx="866032" cy="3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4">
            <a:extLst>
              <a:ext uri="{FF2B5EF4-FFF2-40B4-BE49-F238E27FC236}">
                <a16:creationId xmlns:a16="http://schemas.microsoft.com/office/drawing/2014/main" xmlns="" id="{3241BA75-B75B-40CF-AD43-E28B47B1B8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1466" y="6767984"/>
            <a:ext cx="1131338" cy="225816"/>
          </a:xfrm>
          <a:prstGeom prst="rect">
            <a:avLst/>
          </a:prstGeom>
        </p:spPr>
      </p:pic>
      <p:pic>
        <p:nvPicPr>
          <p:cNvPr id="19" name="Picture 6" descr="Risultati immagini per GRAD ŠIBENIK">
            <a:extLst>
              <a:ext uri="{FF2B5EF4-FFF2-40B4-BE49-F238E27FC236}">
                <a16:creationId xmlns:a16="http://schemas.microsoft.com/office/drawing/2014/main" xmlns="" id="{00EC98D6-2C3C-4474-9579-98275BAA8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6" b="21216"/>
          <a:stretch/>
        </p:blipFill>
        <p:spPr bwMode="auto">
          <a:xfrm>
            <a:off x="8322238" y="6726492"/>
            <a:ext cx="762918" cy="3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isultati immagini per comune di lecce">
            <a:extLst>
              <a:ext uri="{FF2B5EF4-FFF2-40B4-BE49-F238E27FC236}">
                <a16:creationId xmlns:a16="http://schemas.microsoft.com/office/drawing/2014/main" xmlns="" id="{67737FD6-5177-4D93-8C00-A6B74032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41" y="6706634"/>
            <a:ext cx="685586" cy="3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19">
            <a:extLst>
              <a:ext uri="{FF2B5EF4-FFF2-40B4-BE49-F238E27FC236}">
                <a16:creationId xmlns:a16="http://schemas.microsoft.com/office/drawing/2014/main" xmlns="" id="{7D7C934C-3226-4580-981F-A2651955D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7838" y="6737983"/>
            <a:ext cx="438262" cy="265342"/>
          </a:xfrm>
          <a:prstGeom prst="rect">
            <a:avLst/>
          </a:prstGeom>
        </p:spPr>
      </p:pic>
      <p:cxnSp>
        <p:nvCxnSpPr>
          <p:cNvPr id="14" name="Connettore 1 25"/>
          <p:cNvCxnSpPr/>
          <p:nvPr/>
        </p:nvCxnSpPr>
        <p:spPr>
          <a:xfrm>
            <a:off x="2118973" y="2382525"/>
            <a:ext cx="638755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o 22"/>
          <p:cNvGrpSpPr/>
          <p:nvPr/>
        </p:nvGrpSpPr>
        <p:grpSpPr>
          <a:xfrm>
            <a:off x="1277083" y="1036975"/>
            <a:ext cx="1828609" cy="1041624"/>
            <a:chOff x="540483" y="849015"/>
            <a:chExt cx="1828609" cy="1041624"/>
          </a:xfrm>
        </p:grpSpPr>
        <p:sp>
          <p:nvSpPr>
            <p:cNvPr id="24" name="Rettangolo 23"/>
            <p:cNvSpPr/>
            <p:nvPr/>
          </p:nvSpPr>
          <p:spPr>
            <a:xfrm>
              <a:off x="540483" y="882639"/>
              <a:ext cx="1828609" cy="10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Spostamenti cross </a:t>
              </a:r>
              <a:r>
                <a:rPr lang="it-IT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border</a:t>
              </a:r>
              <a:endPara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3" y="849015"/>
              <a:ext cx="900235" cy="900235"/>
            </a:xfrm>
            <a:prstGeom prst="rect">
              <a:avLst/>
            </a:prstGeom>
          </p:spPr>
        </p:pic>
      </p:grpSp>
      <p:grpSp>
        <p:nvGrpSpPr>
          <p:cNvPr id="26" name="Gruppo 25"/>
          <p:cNvGrpSpPr/>
          <p:nvPr/>
        </p:nvGrpSpPr>
        <p:grpSpPr>
          <a:xfrm>
            <a:off x="3359213" y="1069633"/>
            <a:ext cx="1828609" cy="1008000"/>
            <a:chOff x="2622613" y="881673"/>
            <a:chExt cx="1828609" cy="1008000"/>
          </a:xfrm>
        </p:grpSpPr>
        <p:sp>
          <p:nvSpPr>
            <p:cNvPr id="27" name="Rettangolo 26"/>
            <p:cNvSpPr/>
            <p:nvPr/>
          </p:nvSpPr>
          <p:spPr>
            <a:xfrm>
              <a:off x="2622613" y="881673"/>
              <a:ext cx="1828609" cy="10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Interoperabilità</a:t>
              </a:r>
              <a:endPara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8" name="Picture 10" descr="Risultati immagini per network icon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415" y="907506"/>
              <a:ext cx="715642" cy="715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uppo 28"/>
          <p:cNvGrpSpPr/>
          <p:nvPr/>
        </p:nvGrpSpPr>
        <p:grpSpPr>
          <a:xfrm>
            <a:off x="5441343" y="1069633"/>
            <a:ext cx="1828609" cy="1008000"/>
            <a:chOff x="4704743" y="881673"/>
            <a:chExt cx="1828609" cy="1008000"/>
          </a:xfrm>
        </p:grpSpPr>
        <p:sp>
          <p:nvSpPr>
            <p:cNvPr id="30" name="Rettangolo 29"/>
            <p:cNvSpPr/>
            <p:nvPr/>
          </p:nvSpPr>
          <p:spPr>
            <a:xfrm>
              <a:off x="4704743" y="881673"/>
              <a:ext cx="1828609" cy="10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Multimodaliltà</a:t>
              </a:r>
              <a:endPara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1" name="Picture 12" descr="Risultati immagini per transport icon"/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68" t="51921" r="2491" b="27651"/>
            <a:stretch/>
          </p:blipFill>
          <p:spPr bwMode="auto">
            <a:xfrm>
              <a:off x="5884729" y="1008664"/>
              <a:ext cx="507150" cy="603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2" descr="Risultati immagini per transport icon"/>
            <p:cNvPicPr>
              <a:picLocks noChangeAspect="1" noChangeArrowheads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59" t="51207" r="24721" b="27713"/>
            <a:stretch/>
          </p:blipFill>
          <p:spPr bwMode="auto">
            <a:xfrm>
              <a:off x="4896123" y="965275"/>
              <a:ext cx="533731" cy="59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Risultati immagini per transport icon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80" t="29142" r="45232" b="52386"/>
            <a:stretch/>
          </p:blipFill>
          <p:spPr bwMode="auto">
            <a:xfrm>
              <a:off x="5365091" y="1067609"/>
              <a:ext cx="535266" cy="511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po 33"/>
          <p:cNvGrpSpPr/>
          <p:nvPr/>
        </p:nvGrpSpPr>
        <p:grpSpPr>
          <a:xfrm>
            <a:off x="7523472" y="1069633"/>
            <a:ext cx="1828609" cy="1008000"/>
            <a:chOff x="6786872" y="881673"/>
            <a:chExt cx="1828609" cy="1008000"/>
          </a:xfrm>
        </p:grpSpPr>
        <p:sp>
          <p:nvSpPr>
            <p:cNvPr id="35" name="Rettangolo 34"/>
            <p:cNvSpPr/>
            <p:nvPr/>
          </p:nvSpPr>
          <p:spPr>
            <a:xfrm>
              <a:off x="6786872" y="881673"/>
              <a:ext cx="1828609" cy="10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Promozione del territorio</a:t>
              </a:r>
              <a:endPara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6" name="Immagine 35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366039" y="943070"/>
              <a:ext cx="617285" cy="617285"/>
            </a:xfrm>
            <a:prstGeom prst="rect">
              <a:avLst/>
            </a:prstGeom>
          </p:spPr>
        </p:pic>
      </p:grpSp>
      <p:grpSp>
        <p:nvGrpSpPr>
          <p:cNvPr id="37" name="Gruppo 36"/>
          <p:cNvGrpSpPr/>
          <p:nvPr/>
        </p:nvGrpSpPr>
        <p:grpSpPr>
          <a:xfrm>
            <a:off x="3000697" y="2686093"/>
            <a:ext cx="4615807" cy="660741"/>
            <a:chOff x="2264097" y="2498133"/>
            <a:chExt cx="4615807" cy="660741"/>
          </a:xfrm>
        </p:grpSpPr>
        <p:sp>
          <p:nvSpPr>
            <p:cNvPr id="38" name="Rettangolo arrotondato 37"/>
            <p:cNvSpPr/>
            <p:nvPr/>
          </p:nvSpPr>
          <p:spPr>
            <a:xfrm>
              <a:off x="2264097" y="2498133"/>
              <a:ext cx="4615807" cy="660741"/>
            </a:xfrm>
            <a:prstGeom prst="roundRect">
              <a:avLst>
                <a:gd name="adj" fmla="val 4513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2499938" y="2644455"/>
              <a:ext cx="4144124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Maggiore qualità del servizio percepito</a:t>
              </a: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3000697" y="3491643"/>
            <a:ext cx="4615807" cy="660741"/>
            <a:chOff x="2264097" y="3303683"/>
            <a:chExt cx="4615807" cy="660741"/>
          </a:xfrm>
        </p:grpSpPr>
        <p:sp>
          <p:nvSpPr>
            <p:cNvPr id="41" name="Rettangolo arrotondato 40"/>
            <p:cNvSpPr/>
            <p:nvPr/>
          </p:nvSpPr>
          <p:spPr>
            <a:xfrm>
              <a:off x="2264097" y="3303683"/>
              <a:ext cx="4615807" cy="660741"/>
            </a:xfrm>
            <a:prstGeom prst="roundRect">
              <a:avLst>
                <a:gd name="adj" fmla="val 4513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725698" y="3453310"/>
              <a:ext cx="3772576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Incremento utilizzo trasporto</a:t>
              </a:r>
              <a:r>
                <a:rPr kumimoji="0" lang="it-IT" sz="1800" b="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pubblico</a:t>
              </a: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43" name="Connettore 2 42"/>
          <p:cNvCxnSpPr/>
          <p:nvPr/>
        </p:nvCxnSpPr>
        <p:spPr>
          <a:xfrm>
            <a:off x="4079537" y="4172991"/>
            <a:ext cx="0" cy="418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6537662" y="4172991"/>
            <a:ext cx="0" cy="418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o 44"/>
          <p:cNvGrpSpPr/>
          <p:nvPr/>
        </p:nvGrpSpPr>
        <p:grpSpPr>
          <a:xfrm>
            <a:off x="5458823" y="4610944"/>
            <a:ext cx="2157681" cy="1329823"/>
            <a:chOff x="4722223" y="4422984"/>
            <a:chExt cx="2157681" cy="1329823"/>
          </a:xfrm>
        </p:grpSpPr>
        <p:sp>
          <p:nvSpPr>
            <p:cNvPr id="46" name="Rettangolo 45"/>
            <p:cNvSpPr/>
            <p:nvPr/>
          </p:nvSpPr>
          <p:spPr>
            <a:xfrm>
              <a:off x="4722223" y="4422984"/>
              <a:ext cx="2157681" cy="13298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Impatto favorevole all’ambiente</a:t>
              </a:r>
              <a:endParaRPr lang="it-IT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7" name="Picture 20" descr="Risultati immagini per eco icon"/>
            <p:cNvPicPr>
              <a:picLocks noChangeAspect="1" noChangeArrowheads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987" y="4521612"/>
              <a:ext cx="716151" cy="681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uppo 47"/>
          <p:cNvGrpSpPr/>
          <p:nvPr/>
        </p:nvGrpSpPr>
        <p:grpSpPr>
          <a:xfrm>
            <a:off x="3000697" y="4567912"/>
            <a:ext cx="2157681" cy="1372855"/>
            <a:chOff x="2264097" y="4379952"/>
            <a:chExt cx="2157681" cy="1372855"/>
          </a:xfrm>
        </p:grpSpPr>
        <p:sp>
          <p:nvSpPr>
            <p:cNvPr id="49" name="Rettangolo 48"/>
            <p:cNvSpPr/>
            <p:nvPr/>
          </p:nvSpPr>
          <p:spPr>
            <a:xfrm>
              <a:off x="2264097" y="4422984"/>
              <a:ext cx="2157681" cy="13298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Riduzione</a:t>
              </a:r>
            </a:p>
            <a:p>
              <a:pPr algn="ctr"/>
              <a:r>
                <a:rPr lang="it-IT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dei costi</a:t>
              </a:r>
              <a:endParaRPr lang="it-IT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50" name="Picture 22" descr="Risultati immagini per business icon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129" y="4379952"/>
              <a:ext cx="921144" cy="92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" name="Connettore 1 60"/>
          <p:cNvCxnSpPr/>
          <p:nvPr/>
        </p:nvCxnSpPr>
        <p:spPr>
          <a:xfrm flipH="1">
            <a:off x="2118972" y="2077633"/>
            <a:ext cx="1" cy="303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67"/>
          <p:cNvCxnSpPr/>
          <p:nvPr/>
        </p:nvCxnSpPr>
        <p:spPr>
          <a:xfrm flipH="1">
            <a:off x="4248159" y="2077633"/>
            <a:ext cx="1" cy="303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68"/>
          <p:cNvCxnSpPr/>
          <p:nvPr/>
        </p:nvCxnSpPr>
        <p:spPr>
          <a:xfrm flipH="1">
            <a:off x="6377346" y="2077633"/>
            <a:ext cx="1" cy="303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69"/>
          <p:cNvCxnSpPr/>
          <p:nvPr/>
        </p:nvCxnSpPr>
        <p:spPr>
          <a:xfrm flipH="1">
            <a:off x="8506532" y="2077633"/>
            <a:ext cx="1" cy="303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5348923" y="2381559"/>
            <a:ext cx="0" cy="2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FF7CA115E4A04491CD02831E8561CB" ma:contentTypeVersion="5" ma:contentTypeDescription="Creare un nuovo documento." ma:contentTypeScope="" ma:versionID="29c3a71d99b6e46810f3524f447fb336">
  <xsd:schema xmlns:xsd="http://www.w3.org/2001/XMLSchema" xmlns:xs="http://www.w3.org/2001/XMLSchema" xmlns:p="http://schemas.microsoft.com/office/2006/metadata/properties" xmlns:ns2="d11a83c0-f7db-4f42-a01c-ffaed199c31a" targetNamespace="http://schemas.microsoft.com/office/2006/metadata/properties" ma:root="true" ma:fieldsID="718c9ee077627a7c32aa695a5520d6cb" ns2:_="">
    <xsd:import namespace="d11a83c0-f7db-4f42-a01c-ffaed199c3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a83c0-f7db-4f42-a01c-ffaed199c3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D2CED-13A1-40AF-B621-27DF654D37E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d11a83c0-f7db-4f42-a01c-ffaed199c31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81F040-C7E8-44CD-AEBC-103A6AE3C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a83c0-f7db-4f42-a01c-ffaed199c3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C2FB73-9B7A-42A0-9264-0F53ED26C9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326</Words>
  <Application>Microsoft Office PowerPoint</Application>
  <PresentationFormat>Personalizzato</PresentationFormat>
  <Paragraphs>67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Ciocca</dc:creator>
  <cp:lastModifiedBy>Gabriele Frigio</cp:lastModifiedBy>
  <cp:revision>161</cp:revision>
  <cp:lastPrinted>2018-04-26T10:54:29Z</cp:lastPrinted>
  <dcterms:created xsi:type="dcterms:W3CDTF">2018-02-22T16:39:05Z</dcterms:created>
  <dcterms:modified xsi:type="dcterms:W3CDTF">2019-09-19T06:42:59Z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0x01010073FF7CA115E4A04491CD02831E8561CB</vt:lpwstr>
  </property>
</Properties>
</file>